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8" r:id="rId1"/>
    <p:sldMasterId id="2147483968" r:id="rId2"/>
  </p:sldMasterIdLst>
  <p:notesMasterIdLst>
    <p:notesMasterId r:id="rId44"/>
  </p:notesMasterIdLst>
  <p:sldIdLst>
    <p:sldId id="1369" r:id="rId3"/>
    <p:sldId id="1407" r:id="rId4"/>
    <p:sldId id="1408" r:id="rId5"/>
    <p:sldId id="1422" r:id="rId6"/>
    <p:sldId id="1402" r:id="rId7"/>
    <p:sldId id="1428" r:id="rId8"/>
    <p:sldId id="1429" r:id="rId9"/>
    <p:sldId id="1430" r:id="rId10"/>
    <p:sldId id="1431" r:id="rId11"/>
    <p:sldId id="1432" r:id="rId12"/>
    <p:sldId id="1433" r:id="rId13"/>
    <p:sldId id="1401" r:id="rId14"/>
    <p:sldId id="1434" r:id="rId15"/>
    <p:sldId id="1436" r:id="rId16"/>
    <p:sldId id="1437" r:id="rId17"/>
    <p:sldId id="1438" r:id="rId18"/>
    <p:sldId id="1439" r:id="rId19"/>
    <p:sldId id="1440" r:id="rId20"/>
    <p:sldId id="1441" r:id="rId21"/>
    <p:sldId id="1442" r:id="rId22"/>
    <p:sldId id="1443" r:id="rId23"/>
    <p:sldId id="1454" r:id="rId24"/>
    <p:sldId id="1444" r:id="rId25"/>
    <p:sldId id="1445" r:id="rId26"/>
    <p:sldId id="1410" r:id="rId27"/>
    <p:sldId id="1424" r:id="rId28"/>
    <p:sldId id="1415" r:id="rId29"/>
    <p:sldId id="1427" r:id="rId30"/>
    <p:sldId id="1448" r:id="rId31"/>
    <p:sldId id="1449" r:id="rId32"/>
    <p:sldId id="1425" r:id="rId33"/>
    <p:sldId id="1426" r:id="rId34"/>
    <p:sldId id="1453" r:id="rId35"/>
    <p:sldId id="1416" r:id="rId36"/>
    <p:sldId id="1417" r:id="rId37"/>
    <p:sldId id="1366" r:id="rId38"/>
    <p:sldId id="1446" r:id="rId39"/>
    <p:sldId id="1447" r:id="rId40"/>
    <p:sldId id="1450" r:id="rId41"/>
    <p:sldId id="1451" r:id="rId42"/>
    <p:sldId id="1452" r:id="rId43"/>
  </p:sldIdLst>
  <p:sldSz cx="12192000" cy="6858000"/>
  <p:notesSz cx="6858000" cy="9144000"/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984" userDrawn="1">
          <p15:clr>
            <a:srgbClr val="A4A3A4"/>
          </p15:clr>
        </p15:guide>
        <p15:guide id="3" orient="horz" pos="1094" userDrawn="1">
          <p15:clr>
            <a:srgbClr val="A4A3A4"/>
          </p15:clr>
        </p15:guide>
        <p15:guide id="4" pos="3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AC5"/>
    <a:srgbClr val="DDDDDD"/>
    <a:srgbClr val="B2B2B2"/>
    <a:srgbClr val="FFFFFF"/>
    <a:srgbClr val="808080"/>
    <a:srgbClr val="5F5F5F"/>
    <a:srgbClr val="000000"/>
    <a:srgbClr val="C0C0C0"/>
    <a:srgbClr val="7F7F7F"/>
    <a:srgbClr val="3286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940" autoAdjust="0"/>
    <p:restoredTop sz="95083" autoAdjust="0"/>
  </p:normalViewPr>
  <p:slideViewPr>
    <p:cSldViewPr snapToObjects="1">
      <p:cViewPr varScale="1">
        <p:scale>
          <a:sx n="83" d="100"/>
          <a:sy n="83" d="100"/>
        </p:scale>
        <p:origin x="204" y="24"/>
      </p:cViewPr>
      <p:guideLst>
        <p:guide orient="horz" pos="1570"/>
        <p:guide pos="3984"/>
        <p:guide orient="horz" pos="1094"/>
        <p:guide pos="33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00862"/>
    </p:cViewPr>
  </p:sorterViewPr>
  <p:notesViewPr>
    <p:cSldViewPr snapToObjects="1">
      <p:cViewPr varScale="1">
        <p:scale>
          <a:sx n="73" d="100"/>
          <a:sy n="73" d="100"/>
        </p:scale>
        <p:origin x="-3792" y="-11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an Retkowski" userId="49a26b4d3858674b" providerId="LiveId" clId="{4E757146-6B44-4191-A826-4989D0651544}"/>
    <pc:docChg chg="undo custSel addSld delSld modSld sldOrd">
      <pc:chgData name="Fabian Retkowski" userId="49a26b4d3858674b" providerId="LiveId" clId="{4E757146-6B44-4191-A826-4989D0651544}" dt="2018-03-18T19:30:25.619" v="739" actId="692"/>
      <pc:docMkLst>
        <pc:docMk/>
      </pc:docMkLst>
      <pc:sldChg chg="addSp delSp modSp">
        <pc:chgData name="Fabian Retkowski" userId="49a26b4d3858674b" providerId="LiveId" clId="{4E757146-6B44-4191-A826-4989D0651544}" dt="2018-03-18T19:30:25.619" v="739" actId="692"/>
        <pc:sldMkLst>
          <pc:docMk/>
          <pc:sldMk cId="2813544966" sldId="1401"/>
        </pc:sldMkLst>
        <pc:spChg chg="mod">
          <ac:chgData name="Fabian Retkowski" userId="49a26b4d3858674b" providerId="LiveId" clId="{4E757146-6B44-4191-A826-4989D0651544}" dt="2018-03-18T19:00:38.778" v="27" actId="1076"/>
          <ac:spMkLst>
            <pc:docMk/>
            <pc:sldMk cId="2813544966" sldId="1401"/>
            <ac:spMk id="4" creationId="{9D5669E5-8B4F-4C55-87BD-35A5F12C7C48}"/>
          </ac:spMkLst>
        </pc:spChg>
        <pc:spChg chg="mod">
          <ac:chgData name="Fabian Retkowski" userId="49a26b4d3858674b" providerId="LiveId" clId="{4E757146-6B44-4191-A826-4989D0651544}" dt="2018-03-18T19:00:38.778" v="27" actId="1076"/>
          <ac:spMkLst>
            <pc:docMk/>
            <pc:sldMk cId="2813544966" sldId="1401"/>
            <ac:spMk id="5" creationId="{C40071B9-DEFE-4F41-9F08-8C4FD997E56B}"/>
          </ac:spMkLst>
        </pc:spChg>
        <pc:spChg chg="add del mod">
          <ac:chgData name="Fabian Retkowski" userId="49a26b4d3858674b" providerId="LiveId" clId="{4E757146-6B44-4191-A826-4989D0651544}" dt="2018-03-18T19:01:39.898" v="32" actId="478"/>
          <ac:spMkLst>
            <pc:docMk/>
            <pc:sldMk cId="2813544966" sldId="1401"/>
            <ac:spMk id="6" creationId="{047EC7C8-2B38-4702-9CC9-B7B1CD10A942}"/>
          </ac:spMkLst>
        </pc:spChg>
        <pc:spChg chg="mod">
          <ac:chgData name="Fabian Retkowski" userId="49a26b4d3858674b" providerId="LiveId" clId="{4E757146-6B44-4191-A826-4989D0651544}" dt="2018-03-18T18:55:54.948" v="3" actId="20577"/>
          <ac:spMkLst>
            <pc:docMk/>
            <pc:sldMk cId="2813544966" sldId="1401"/>
            <ac:spMk id="7" creationId="{2B70D4C0-9EAE-4B16-BA03-020FE8EFE9E5}"/>
          </ac:spMkLst>
        </pc:spChg>
        <pc:spChg chg="add mod">
          <ac:chgData name="Fabian Retkowski" userId="49a26b4d3858674b" providerId="LiveId" clId="{4E757146-6B44-4191-A826-4989D0651544}" dt="2018-03-18T19:30:25.619" v="739" actId="692"/>
          <ac:spMkLst>
            <pc:docMk/>
            <pc:sldMk cId="2813544966" sldId="1401"/>
            <ac:spMk id="8" creationId="{60369BD2-AAFC-4C88-8B01-587E7AF70BAA}"/>
          </ac:spMkLst>
        </pc:spChg>
        <pc:spChg chg="mod">
          <ac:chgData name="Fabian Retkowski" userId="49a26b4d3858674b" providerId="LiveId" clId="{4E757146-6B44-4191-A826-4989D0651544}" dt="2018-03-18T19:00:38.778" v="27" actId="1076"/>
          <ac:spMkLst>
            <pc:docMk/>
            <pc:sldMk cId="2813544966" sldId="1401"/>
            <ac:spMk id="29" creationId="{C36FB289-0D49-462B-BFD7-D843EF10CCA1}"/>
          </ac:spMkLst>
        </pc:spChg>
        <pc:spChg chg="mod">
          <ac:chgData name="Fabian Retkowski" userId="49a26b4d3858674b" providerId="LiveId" clId="{4E757146-6B44-4191-A826-4989D0651544}" dt="2018-03-18T19:00:38.778" v="27" actId="1076"/>
          <ac:spMkLst>
            <pc:docMk/>
            <pc:sldMk cId="2813544966" sldId="1401"/>
            <ac:spMk id="31" creationId="{BACB8E64-7ACC-4E70-8259-06AFFF1CBB05}"/>
          </ac:spMkLst>
        </pc:spChg>
        <pc:spChg chg="del">
          <ac:chgData name="Fabian Retkowski" userId="49a26b4d3858674b" providerId="LiveId" clId="{4E757146-6B44-4191-A826-4989D0651544}" dt="2018-03-18T19:01:37.453" v="31" actId="478"/>
          <ac:spMkLst>
            <pc:docMk/>
            <pc:sldMk cId="2813544966" sldId="1401"/>
            <ac:spMk id="32" creationId="{2D69E712-FAC9-44EB-9F53-D5256F3F37F7}"/>
          </ac:spMkLst>
        </pc:spChg>
        <pc:picChg chg="add del mod">
          <ac:chgData name="Fabian Retkowski" userId="49a26b4d3858674b" providerId="LiveId" clId="{4E757146-6B44-4191-A826-4989D0651544}" dt="2018-03-18T19:00:29.972" v="25" actId="1076"/>
          <ac:picMkLst>
            <pc:docMk/>
            <pc:sldMk cId="2813544966" sldId="1401"/>
            <ac:picMk id="3" creationId="{502777FD-8F9C-41A2-83F5-F4C8825B491F}"/>
          </ac:picMkLst>
        </pc:picChg>
        <pc:picChg chg="add mod modCrop">
          <ac:chgData name="Fabian Retkowski" userId="49a26b4d3858674b" providerId="LiveId" clId="{4E757146-6B44-4191-A826-4989D0651544}" dt="2018-03-18T19:28:18.109" v="712" actId="1076"/>
          <ac:picMkLst>
            <pc:docMk/>
            <pc:sldMk cId="2813544966" sldId="1401"/>
            <ac:picMk id="16" creationId="{014767F8-B059-4054-AC3B-FC020A1EB5C2}"/>
          </ac:picMkLst>
        </pc:picChg>
      </pc:sldChg>
      <pc:sldChg chg="addSp delSp modSp">
        <pc:chgData name="Fabian Retkowski" userId="49a26b4d3858674b" providerId="LiveId" clId="{4E757146-6B44-4191-A826-4989D0651544}" dt="2018-03-18T19:02:54.483" v="54" actId="478"/>
        <pc:sldMkLst>
          <pc:docMk/>
          <pc:sldMk cId="14909068" sldId="1404"/>
        </pc:sldMkLst>
        <pc:spChg chg="add del mod">
          <ac:chgData name="Fabian Retkowski" userId="49a26b4d3858674b" providerId="LiveId" clId="{4E757146-6B44-4191-A826-4989D0651544}" dt="2018-03-18T19:02:54.483" v="54" actId="478"/>
          <ac:spMkLst>
            <pc:docMk/>
            <pc:sldMk cId="14909068" sldId="1404"/>
            <ac:spMk id="3" creationId="{8C8FD1FC-8881-48AF-9E2C-9217F252B5F6}"/>
          </ac:spMkLst>
        </pc:spChg>
        <pc:spChg chg="mod">
          <ac:chgData name="Fabian Retkowski" userId="49a26b4d3858674b" providerId="LiveId" clId="{4E757146-6B44-4191-A826-4989D0651544}" dt="2018-03-18T18:56:11.176" v="4" actId="20577"/>
          <ac:spMkLst>
            <pc:docMk/>
            <pc:sldMk cId="14909068" sldId="1404"/>
            <ac:spMk id="7" creationId="{2B70D4C0-9EAE-4B16-BA03-020FE8EFE9E5}"/>
          </ac:spMkLst>
        </pc:spChg>
        <pc:spChg chg="mod">
          <ac:chgData name="Fabian Retkowski" userId="49a26b4d3858674b" providerId="LiveId" clId="{4E757146-6B44-4191-A826-4989D0651544}" dt="2018-03-18T18:58:53.017" v="10" actId="1076"/>
          <ac:spMkLst>
            <pc:docMk/>
            <pc:sldMk cId="14909068" sldId="1404"/>
            <ac:spMk id="25" creationId="{4ED11819-7D94-4DD0-98CC-DBE4D41FEC99}"/>
          </ac:spMkLst>
        </pc:spChg>
        <pc:spChg chg="del">
          <ac:chgData name="Fabian Retkowski" userId="49a26b4d3858674b" providerId="LiveId" clId="{4E757146-6B44-4191-A826-4989D0651544}" dt="2018-03-18T19:02:53.015" v="53" actId="478"/>
          <ac:spMkLst>
            <pc:docMk/>
            <pc:sldMk cId="14909068" sldId="1404"/>
            <ac:spMk id="32" creationId="{2D69E712-FAC9-44EB-9F53-D5256F3F37F7}"/>
          </ac:spMkLst>
        </pc:spChg>
        <pc:spChg chg="mod">
          <ac:chgData name="Fabian Retkowski" userId="49a26b4d3858674b" providerId="LiveId" clId="{4E757146-6B44-4191-A826-4989D0651544}" dt="2018-03-18T18:59:06.654" v="13" actId="1076"/>
          <ac:spMkLst>
            <pc:docMk/>
            <pc:sldMk cId="14909068" sldId="1404"/>
            <ac:spMk id="37" creationId="{089E0ED9-FDFB-4A71-A2FA-D9C84C0C1AAB}"/>
          </ac:spMkLst>
        </pc:spChg>
        <pc:grpChg chg="mod">
          <ac:chgData name="Fabian Retkowski" userId="49a26b4d3858674b" providerId="LiveId" clId="{4E757146-6B44-4191-A826-4989D0651544}" dt="2018-03-18T18:59:20.091" v="15" actId="1076"/>
          <ac:grpSpMkLst>
            <pc:docMk/>
            <pc:sldMk cId="14909068" sldId="1404"/>
            <ac:grpSpMk id="8" creationId="{D65F6CAF-BF30-41B4-860C-BD70FF9CD2A4}"/>
          </ac:grpSpMkLst>
        </pc:grpChg>
        <pc:grpChg chg="del">
          <ac:chgData name="Fabian Retkowski" userId="49a26b4d3858674b" providerId="LiveId" clId="{4E757146-6B44-4191-A826-4989D0651544}" dt="2018-03-18T18:58:58.775" v="12" actId="478"/>
          <ac:grpSpMkLst>
            <pc:docMk/>
            <pc:sldMk cId="14909068" sldId="1404"/>
            <ac:grpSpMk id="26" creationId="{00961C7C-79E2-4175-85FC-CF94106B5370}"/>
          </ac:grpSpMkLst>
        </pc:grpChg>
        <pc:grpChg chg="mod">
          <ac:chgData name="Fabian Retkowski" userId="49a26b4d3858674b" providerId="LiveId" clId="{4E757146-6B44-4191-A826-4989D0651544}" dt="2018-03-18T18:59:20.091" v="15" actId="1076"/>
          <ac:grpSpMkLst>
            <pc:docMk/>
            <pc:sldMk cId="14909068" sldId="1404"/>
            <ac:grpSpMk id="30" creationId="{00961C7C-79E2-4175-85FC-CF94106B5370}"/>
          </ac:grpSpMkLst>
        </pc:grpChg>
        <pc:grpChg chg="del">
          <ac:chgData name="Fabian Retkowski" userId="49a26b4d3858674b" providerId="LiveId" clId="{4E757146-6B44-4191-A826-4989D0651544}" dt="2018-03-18T18:58:58.775" v="12" actId="478"/>
          <ac:grpSpMkLst>
            <pc:docMk/>
            <pc:sldMk cId="14909068" sldId="1404"/>
            <ac:grpSpMk id="34" creationId="{00961C7C-79E2-4175-85FC-CF94106B5370}"/>
          </ac:grpSpMkLst>
        </pc:grpChg>
        <pc:grpChg chg="mod">
          <ac:chgData name="Fabian Retkowski" userId="49a26b4d3858674b" providerId="LiveId" clId="{4E757146-6B44-4191-A826-4989D0651544}" dt="2018-03-18T18:59:06.654" v="13" actId="1076"/>
          <ac:grpSpMkLst>
            <pc:docMk/>
            <pc:sldMk cId="14909068" sldId="1404"/>
            <ac:grpSpMk id="38" creationId="{00961C7C-79E2-4175-85FC-CF94106B5370}"/>
          </ac:grpSpMkLst>
        </pc:grpChg>
        <pc:grpChg chg="mod">
          <ac:chgData name="Fabian Retkowski" userId="49a26b4d3858674b" providerId="LiveId" clId="{4E757146-6B44-4191-A826-4989D0651544}" dt="2018-03-18T18:59:06.654" v="13" actId="1076"/>
          <ac:grpSpMkLst>
            <pc:docMk/>
            <pc:sldMk cId="14909068" sldId="1404"/>
            <ac:grpSpMk id="41" creationId="{00961C7C-79E2-4175-85FC-CF94106B5370}"/>
          </ac:grpSpMkLst>
        </pc:grpChg>
        <pc:picChg chg="del mod">
          <ac:chgData name="Fabian Retkowski" userId="49a26b4d3858674b" providerId="LiveId" clId="{4E757146-6B44-4191-A826-4989D0651544}" dt="2018-03-18T18:58:56.241" v="11" actId="478"/>
          <ac:picMkLst>
            <pc:docMk/>
            <pc:sldMk cId="14909068" sldId="1404"/>
            <ac:picMk id="23" creationId="{83F849B1-258C-41A2-BE51-3138C6A854FF}"/>
          </ac:picMkLst>
        </pc:picChg>
        <pc:picChg chg="del mod">
          <ac:chgData name="Fabian Retkowski" userId="49a26b4d3858674b" providerId="LiveId" clId="{4E757146-6B44-4191-A826-4989D0651544}" dt="2018-03-18T19:02:41.179" v="49" actId="478"/>
          <ac:picMkLst>
            <pc:docMk/>
            <pc:sldMk cId="14909068" sldId="1404"/>
            <ac:picMk id="24" creationId="{7FCAFB31-803C-4FD6-9D20-15C700C94858}"/>
          </ac:picMkLst>
        </pc:picChg>
        <pc:picChg chg="mod">
          <ac:chgData name="Fabian Retkowski" userId="49a26b4d3858674b" providerId="LiveId" clId="{4E757146-6B44-4191-A826-4989D0651544}" dt="2018-03-18T19:02:48.268" v="52" actId="1076"/>
          <ac:picMkLst>
            <pc:docMk/>
            <pc:sldMk cId="14909068" sldId="1404"/>
            <ac:picMk id="44" creationId="{244EF0D4-B033-4FEA-8D24-1C4D1E64AEC7}"/>
          </ac:picMkLst>
        </pc:picChg>
        <pc:picChg chg="add mod">
          <ac:chgData name="Fabian Retkowski" userId="49a26b4d3858674b" providerId="LiveId" clId="{4E757146-6B44-4191-A826-4989D0651544}" dt="2018-03-18T18:59:38.130" v="20" actId="1076"/>
          <ac:picMkLst>
            <pc:docMk/>
            <pc:sldMk cId="14909068" sldId="1404"/>
            <ac:picMk id="45" creationId="{52C6561D-36AE-43CD-8908-08E8D745F96D}"/>
          </ac:picMkLst>
        </pc:picChg>
      </pc:sldChg>
      <pc:sldChg chg="addSp delSp modSp ord">
        <pc:chgData name="Fabian Retkowski" userId="49a26b4d3858674b" providerId="LiveId" clId="{4E757146-6B44-4191-A826-4989D0651544}" dt="2018-03-18T19:26:59.906" v="710" actId="1076"/>
        <pc:sldMkLst>
          <pc:docMk/>
          <pc:sldMk cId="4227413170" sldId="1405"/>
        </pc:sldMkLst>
        <pc:spChg chg="mod">
          <ac:chgData name="Fabian Retkowski" userId="49a26b4d3858674b" providerId="LiveId" clId="{4E757146-6B44-4191-A826-4989D0651544}" dt="2018-03-18T19:18:43.273" v="571" actId="20577"/>
          <ac:spMkLst>
            <pc:docMk/>
            <pc:sldMk cId="4227413170" sldId="1405"/>
            <ac:spMk id="7" creationId="{2B70D4C0-9EAE-4B16-BA03-020FE8EFE9E5}"/>
          </ac:spMkLst>
        </pc:spChg>
        <pc:spChg chg="mod">
          <ac:chgData name="Fabian Retkowski" userId="49a26b4d3858674b" providerId="LiveId" clId="{4E757146-6B44-4191-A826-4989D0651544}" dt="2018-03-18T19:22:29.438" v="636" actId="20577"/>
          <ac:spMkLst>
            <pc:docMk/>
            <pc:sldMk cId="4227413170" sldId="1405"/>
            <ac:spMk id="32" creationId="{2D69E712-FAC9-44EB-9F53-D5256F3F37F7}"/>
          </ac:spMkLst>
        </pc:spChg>
        <pc:spChg chg="add mod">
          <ac:chgData name="Fabian Retkowski" userId="49a26b4d3858674b" providerId="LiveId" clId="{4E757146-6B44-4191-A826-4989D0651544}" dt="2018-03-18T19:25:54.372" v="685" actId="1076"/>
          <ac:spMkLst>
            <pc:docMk/>
            <pc:sldMk cId="4227413170" sldId="1405"/>
            <ac:spMk id="36" creationId="{7F232106-EBB0-4515-8481-AC77FC1B5232}"/>
          </ac:spMkLst>
        </pc:spChg>
        <pc:spChg chg="add mod">
          <ac:chgData name="Fabian Retkowski" userId="49a26b4d3858674b" providerId="LiveId" clId="{4E757146-6B44-4191-A826-4989D0651544}" dt="2018-03-18T19:26:44.497" v="705" actId="1076"/>
          <ac:spMkLst>
            <pc:docMk/>
            <pc:sldMk cId="4227413170" sldId="1405"/>
            <ac:spMk id="64" creationId="{49750BB6-9A4C-4D93-83F6-9C773956EC3E}"/>
          </ac:spMkLst>
        </pc:spChg>
        <pc:spChg chg="add mod">
          <ac:chgData name="Fabian Retkowski" userId="49a26b4d3858674b" providerId="LiveId" clId="{4E757146-6B44-4191-A826-4989D0651544}" dt="2018-03-18T19:26:59.906" v="710" actId="1076"/>
          <ac:spMkLst>
            <pc:docMk/>
            <pc:sldMk cId="4227413170" sldId="1405"/>
            <ac:spMk id="65" creationId="{B2E65EE7-4AA6-47C5-B351-8418D6523367}"/>
          </ac:spMkLst>
        </pc:spChg>
        <pc:grpChg chg="del">
          <ac:chgData name="Fabian Retkowski" userId="49a26b4d3858674b" providerId="LiveId" clId="{4E757146-6B44-4191-A826-4989D0651544}" dt="2018-03-18T19:08:15.714" v="250" actId="478"/>
          <ac:grpSpMkLst>
            <pc:docMk/>
            <pc:sldMk cId="4227413170" sldId="1405"/>
            <ac:grpSpMk id="19" creationId="{052C499B-D6DC-44DA-ABC8-A17361B2EAE4}"/>
          </ac:grpSpMkLst>
        </pc:grpChg>
        <pc:grpChg chg="del">
          <ac:chgData name="Fabian Retkowski" userId="49a26b4d3858674b" providerId="LiveId" clId="{4E757146-6B44-4191-A826-4989D0651544}" dt="2018-03-18T19:08:19.317" v="252" actId="478"/>
          <ac:grpSpMkLst>
            <pc:docMk/>
            <pc:sldMk cId="4227413170" sldId="1405"/>
            <ac:grpSpMk id="26" creationId="{CA037F88-3F3D-44BC-AE85-53905A1C9F2E}"/>
          </ac:grpSpMkLst>
        </pc:grpChg>
        <pc:grpChg chg="del">
          <ac:chgData name="Fabian Retkowski" userId="49a26b4d3858674b" providerId="LiveId" clId="{4E757146-6B44-4191-A826-4989D0651544}" dt="2018-03-18T19:08:17.674" v="251" actId="478"/>
          <ac:grpSpMkLst>
            <pc:docMk/>
            <pc:sldMk cId="4227413170" sldId="1405"/>
            <ac:grpSpMk id="52" creationId="{751C4489-A28F-4846-B495-4BC70D2FBF6A}"/>
          </ac:grpSpMkLst>
        </pc:grpChg>
        <pc:picChg chg="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" creationId="{A1452FAE-DD33-4A25-A9E3-BF251F663A85}"/>
          </ac:picMkLst>
        </pc:picChg>
        <pc:picChg chg="del">
          <ac:chgData name="Fabian Retkowski" userId="49a26b4d3858674b" providerId="LiveId" clId="{4E757146-6B44-4191-A826-4989D0651544}" dt="2018-03-18T19:08:21.132" v="253" actId="478"/>
          <ac:picMkLst>
            <pc:docMk/>
            <pc:sldMk cId="4227413170" sldId="1405"/>
            <ac:picMk id="4" creationId="{D4893D06-99AE-49C6-B987-AEC2E55CCF67}"/>
          </ac:picMkLst>
        </pc:picChg>
        <pc:picChg chg="del">
          <ac:chgData name="Fabian Retkowski" userId="49a26b4d3858674b" providerId="LiveId" clId="{4E757146-6B44-4191-A826-4989D0651544}" dt="2018-03-18T19:06:24.347" v="166" actId="478"/>
          <ac:picMkLst>
            <pc:docMk/>
            <pc:sldMk cId="4227413170" sldId="1405"/>
            <ac:picMk id="5" creationId="{E50FC851-CA33-414A-92B1-EC19AC1109BC}"/>
          </ac:picMkLst>
        </pc:picChg>
        <pc:picChg chg="mod">
          <ac:chgData name="Fabian Retkowski" userId="49a26b4d3858674b" providerId="LiveId" clId="{4E757146-6B44-4191-A826-4989D0651544}" dt="2018-03-18T19:11:44.024" v="412" actId="1076"/>
          <ac:picMkLst>
            <pc:docMk/>
            <pc:sldMk cId="4227413170" sldId="1405"/>
            <ac:picMk id="15" creationId="{67407022-543E-444C-B212-15D026EF8F30}"/>
          </ac:picMkLst>
        </pc:picChg>
        <pc:picChg chg="del">
          <ac:chgData name="Fabian Retkowski" userId="49a26b4d3858674b" providerId="LiveId" clId="{4E757146-6B44-4191-A826-4989D0651544}" dt="2018-03-18T19:11:38.137" v="410" actId="478"/>
          <ac:picMkLst>
            <pc:docMk/>
            <pc:sldMk cId="4227413170" sldId="1405"/>
            <ac:picMk id="18" creationId="{7407E6BB-23F5-47DC-BDAC-C59555B5979B}"/>
          </ac:picMkLst>
        </pc:picChg>
        <pc:picChg chg="del mod">
          <ac:chgData name="Fabian Retkowski" userId="49a26b4d3858674b" providerId="LiveId" clId="{4E757146-6B44-4191-A826-4989D0651544}" dt="2018-03-18T19:06:07.961" v="159" actId="478"/>
          <ac:picMkLst>
            <pc:docMk/>
            <pc:sldMk cId="4227413170" sldId="1405"/>
            <ac:picMk id="24" creationId="{45B95ACF-9121-48F3-BECE-532E2973BF43}"/>
          </ac:picMkLst>
        </pc:picChg>
        <pc:picChg chg="add 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29" creationId="{8371746A-EC8F-435F-9F93-D01D7381D5CC}"/>
          </ac:picMkLst>
        </pc:picChg>
        <pc:picChg chg="del">
          <ac:chgData name="Fabian Retkowski" userId="49a26b4d3858674b" providerId="LiveId" clId="{4E757146-6B44-4191-A826-4989D0651544}" dt="2018-03-18T19:06:06.315" v="158" actId="478"/>
          <ac:picMkLst>
            <pc:docMk/>
            <pc:sldMk cId="4227413170" sldId="1405"/>
            <ac:picMk id="30" creationId="{EEF2C795-84CD-437A-AA1D-503E293B1073}"/>
          </ac:picMkLst>
        </pc:picChg>
        <pc:picChg chg="del">
          <ac:chgData name="Fabian Retkowski" userId="49a26b4d3858674b" providerId="LiveId" clId="{4E757146-6B44-4191-A826-4989D0651544}" dt="2018-03-18T19:07:40.364" v="218" actId="478"/>
          <ac:picMkLst>
            <pc:docMk/>
            <pc:sldMk cId="4227413170" sldId="1405"/>
            <ac:picMk id="31" creationId="{47914909-D617-486A-9F0D-9B76F8C06101}"/>
          </ac:picMkLst>
        </pc:picChg>
        <pc:picChg chg="add 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3" creationId="{B28C96B7-58CE-4A58-950A-53403D644379}"/>
          </ac:picMkLst>
        </pc:picChg>
        <pc:picChg chg="add 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4" creationId="{E21D0704-EC5E-43C9-ABDF-94A0B0DA1156}"/>
          </ac:picMkLst>
        </pc:picChg>
        <pc:picChg chg="add 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5" creationId="{BBDBFDC9-87EA-4901-B178-72E81419EB21}"/>
          </ac:picMkLst>
        </pc:picChg>
        <pc:picChg chg="add mod">
          <ac:chgData name="Fabian Retkowski" userId="49a26b4d3858674b" providerId="LiveId" clId="{4E757146-6B44-4191-A826-4989D0651544}" dt="2018-03-18T19:09:50.161" v="373" actId="1076"/>
          <ac:picMkLst>
            <pc:docMk/>
            <pc:sldMk cId="4227413170" sldId="1405"/>
            <ac:picMk id="37" creationId="{E70ABC2A-21C1-4521-86F4-F07D9138A2C2}"/>
          </ac:picMkLst>
        </pc:picChg>
        <pc:picChg chg="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8" creationId="{746480AE-6F37-4657-9973-944CB602FEAC}"/>
          </ac:picMkLst>
        </pc:picChg>
        <pc:picChg chg="add mod">
          <ac:chgData name="Fabian Retkowski" userId="49a26b4d3858674b" providerId="LiveId" clId="{4E757146-6B44-4191-A826-4989D0651544}" dt="2018-03-18T19:10:06.658" v="377" actId="1076"/>
          <ac:picMkLst>
            <pc:docMk/>
            <pc:sldMk cId="4227413170" sldId="1405"/>
            <ac:picMk id="39" creationId="{59E4F470-3BF2-4242-B051-3B3C86B58466}"/>
          </ac:picMkLst>
        </pc:picChg>
        <pc:picChg chg="add mod">
          <ac:chgData name="Fabian Retkowski" userId="49a26b4d3858674b" providerId="LiveId" clId="{4E757146-6B44-4191-A826-4989D0651544}" dt="2018-03-18T19:10:06.658" v="377" actId="1076"/>
          <ac:picMkLst>
            <pc:docMk/>
            <pc:sldMk cId="4227413170" sldId="1405"/>
            <ac:picMk id="40" creationId="{45055739-312E-41CD-B4DC-33665041C9F9}"/>
          </ac:picMkLst>
        </pc:picChg>
        <pc:picChg chg="add mod">
          <ac:chgData name="Fabian Retkowski" userId="49a26b4d3858674b" providerId="LiveId" clId="{4E757146-6B44-4191-A826-4989D0651544}" dt="2018-03-18T19:23:28.959" v="642" actId="1076"/>
          <ac:picMkLst>
            <pc:docMk/>
            <pc:sldMk cId="4227413170" sldId="1405"/>
            <ac:picMk id="2050" creationId="{B91A4766-2B04-45CE-8659-C0F68914C54D}"/>
          </ac:picMkLst>
        </pc:picChg>
        <pc:cxnChg chg="add del mod">
          <ac:chgData name="Fabian Retkowski" userId="49a26b4d3858674b" providerId="LiveId" clId="{4E757146-6B44-4191-A826-4989D0651544}" dt="2018-03-18T19:25:27.313" v="676" actId="478"/>
          <ac:cxnSpMkLst>
            <pc:docMk/>
            <pc:sldMk cId="4227413170" sldId="1405"/>
            <ac:cxnSpMk id="6" creationId="{923D8444-000F-4028-A124-94EBB97B8E45}"/>
          </ac:cxnSpMkLst>
        </pc:cxnChg>
        <pc:cxnChg chg="add mod">
          <ac:chgData name="Fabian Retkowski" userId="49a26b4d3858674b" providerId="LiveId" clId="{4E757146-6B44-4191-A826-4989D0651544}" dt="2018-03-18T19:24:57.602" v="667" actId="14100"/>
          <ac:cxnSpMkLst>
            <pc:docMk/>
            <pc:sldMk cId="4227413170" sldId="1405"/>
            <ac:cxnSpMk id="41" creationId="{277B4606-4EC0-4497-AF32-43C769E6500B}"/>
          </ac:cxnSpMkLst>
        </pc:cxnChg>
        <pc:cxnChg chg="add mod">
          <ac:chgData name="Fabian Retkowski" userId="49a26b4d3858674b" providerId="LiveId" clId="{4E757146-6B44-4191-A826-4989D0651544}" dt="2018-03-18T19:24:34.023" v="656" actId="17032"/>
          <ac:cxnSpMkLst>
            <pc:docMk/>
            <pc:sldMk cId="4227413170" sldId="1405"/>
            <ac:cxnSpMk id="43" creationId="{CB8AA67F-0E40-46A7-BDE3-38A313BF9775}"/>
          </ac:cxnSpMkLst>
        </pc:cxnChg>
        <pc:cxnChg chg="add mod">
          <ac:chgData name="Fabian Retkowski" userId="49a26b4d3858674b" providerId="LiveId" clId="{4E757146-6B44-4191-A826-4989D0651544}" dt="2018-03-18T19:25:19.711" v="675" actId="1038"/>
          <ac:cxnSpMkLst>
            <pc:docMk/>
            <pc:sldMk cId="4227413170" sldId="1405"/>
            <ac:cxnSpMk id="45" creationId="{5FDEB570-AB18-4AD5-8128-4B72C377FAEA}"/>
          </ac:cxnSpMkLst>
        </pc:cxnChg>
        <pc:cxnChg chg="add mod">
          <ac:chgData name="Fabian Retkowski" userId="49a26b4d3858674b" providerId="LiveId" clId="{4E757146-6B44-4191-A826-4989D0651544}" dt="2018-03-18T19:25:46.136" v="682" actId="14100"/>
          <ac:cxnSpMkLst>
            <pc:docMk/>
            <pc:sldMk cId="4227413170" sldId="1405"/>
            <ac:cxnSpMk id="51" creationId="{4F801B25-6352-471A-895B-24C41DA48EE1}"/>
          </ac:cxnSpMkLst>
        </pc:cxnChg>
        <pc:cxnChg chg="add mod">
          <ac:chgData name="Fabian Retkowski" userId="49a26b4d3858674b" providerId="LiveId" clId="{4E757146-6B44-4191-A826-4989D0651544}" dt="2018-03-18T19:25:33.615" v="680" actId="1076"/>
          <ac:cxnSpMkLst>
            <pc:docMk/>
            <pc:sldMk cId="4227413170" sldId="1405"/>
            <ac:cxnSpMk id="55" creationId="{663114D3-1011-4891-83D1-22CEA0BDF4B6}"/>
          </ac:cxnSpMkLst>
        </pc:cxnChg>
        <pc:cxnChg chg="add mod">
          <ac:chgData name="Fabian Retkowski" userId="49a26b4d3858674b" providerId="LiveId" clId="{4E757146-6B44-4191-A826-4989D0651544}" dt="2018-03-18T19:26:07.717" v="688" actId="14100"/>
          <ac:cxnSpMkLst>
            <pc:docMk/>
            <pc:sldMk cId="4227413170" sldId="1405"/>
            <ac:cxnSpMk id="56" creationId="{51C3534C-EFF4-4035-A4F1-7C807D1BA931}"/>
          </ac:cxnSpMkLst>
        </pc:cxnChg>
        <pc:cxnChg chg="add mod">
          <ac:chgData name="Fabian Retkowski" userId="49a26b4d3858674b" providerId="LiveId" clId="{4E757146-6B44-4191-A826-4989D0651544}" dt="2018-03-18T19:26:19.851" v="693" actId="1038"/>
          <ac:cxnSpMkLst>
            <pc:docMk/>
            <pc:sldMk cId="4227413170" sldId="1405"/>
            <ac:cxnSpMk id="62" creationId="{0E10A7BE-4FEC-4823-9223-15373A00824F}"/>
          </ac:cxnSpMkLst>
        </pc:cxnChg>
      </pc:sldChg>
      <pc:sldChg chg="addSp modSp">
        <pc:chgData name="Fabian Retkowski" userId="49a26b4d3858674b" providerId="LiveId" clId="{4E757146-6B44-4191-A826-4989D0651544}" dt="2018-03-18T19:22:06.911" v="625" actId="20577"/>
        <pc:sldMkLst>
          <pc:docMk/>
          <pc:sldMk cId="1847193473" sldId="1406"/>
        </pc:sldMkLst>
        <pc:spChg chg="mod">
          <ac:chgData name="Fabian Retkowski" userId="49a26b4d3858674b" providerId="LiveId" clId="{4E757146-6B44-4191-A826-4989D0651544}" dt="2018-03-18T19:22:06.911" v="625" actId="20577"/>
          <ac:spMkLst>
            <pc:docMk/>
            <pc:sldMk cId="1847193473" sldId="1406"/>
            <ac:spMk id="7" creationId="{2B70D4C0-9EAE-4B16-BA03-020FE8EFE9E5}"/>
          </ac:spMkLst>
        </pc:spChg>
        <pc:picChg chg="add mod">
          <ac:chgData name="Fabian Retkowski" userId="49a26b4d3858674b" providerId="LiveId" clId="{4E757146-6B44-4191-A826-4989D0651544}" dt="2018-03-18T19:22:02.018" v="623" actId="1076"/>
          <ac:picMkLst>
            <pc:docMk/>
            <pc:sldMk cId="1847193473" sldId="1406"/>
            <ac:picMk id="15" creationId="{F521D636-7F13-4E88-9AD7-34BFD01A40CA}"/>
          </ac:picMkLst>
        </pc:picChg>
      </pc:sldChg>
      <pc:sldChg chg="modSp">
        <pc:chgData name="Fabian Retkowski" userId="49a26b4d3858674b" providerId="LiveId" clId="{4E757146-6B44-4191-A826-4989D0651544}" dt="2018-03-18T18:55:09.744" v="0" actId="20577"/>
        <pc:sldMkLst>
          <pc:docMk/>
          <pc:sldMk cId="2238849518" sldId="1407"/>
        </pc:sldMkLst>
        <pc:spChg chg="mod">
          <ac:chgData name="Fabian Retkowski" userId="49a26b4d3858674b" providerId="LiveId" clId="{4E757146-6B44-4191-A826-4989D0651544}" dt="2018-03-18T18:55:09.744" v="0" actId="20577"/>
          <ac:spMkLst>
            <pc:docMk/>
            <pc:sldMk cId="2238849518" sldId="1407"/>
            <ac:spMk id="216" creationId="{00000000-0000-0000-0000-000000000000}"/>
          </ac:spMkLst>
        </pc:spChg>
      </pc:sldChg>
      <pc:sldChg chg="addSp delSp modSp add">
        <pc:chgData name="Fabian Retkowski" userId="49a26b4d3858674b" providerId="LiveId" clId="{4E757146-6B44-4191-A826-4989D0651544}" dt="2018-03-18T19:21:55.296" v="620" actId="478"/>
        <pc:sldMkLst>
          <pc:docMk/>
          <pc:sldMk cId="2797974771" sldId="1418"/>
        </pc:sldMkLst>
        <pc:spChg chg="add del mod">
          <ac:chgData name="Fabian Retkowski" userId="49a26b4d3858674b" providerId="LiveId" clId="{4E757146-6B44-4191-A826-4989D0651544}" dt="2018-03-18T19:02:15.563" v="41" actId="478"/>
          <ac:spMkLst>
            <pc:docMk/>
            <pc:sldMk cId="2797974771" sldId="1418"/>
            <ac:spMk id="6" creationId="{48155414-4C16-4CF0-B480-1EEF7D590B74}"/>
          </ac:spMkLst>
        </pc:spChg>
        <pc:spChg chg="del">
          <ac:chgData name="Fabian Retkowski" userId="49a26b4d3858674b" providerId="LiveId" clId="{4E757146-6B44-4191-A826-4989D0651544}" dt="2018-03-18T19:21:55.296" v="620" actId="478"/>
          <ac:spMkLst>
            <pc:docMk/>
            <pc:sldMk cId="2797974771" sldId="1418"/>
            <ac:spMk id="29" creationId="{C36FB289-0D49-462B-BFD7-D843EF10CCA1}"/>
          </ac:spMkLst>
        </pc:spChg>
        <pc:spChg chg="del">
          <ac:chgData name="Fabian Retkowski" userId="49a26b4d3858674b" providerId="LiveId" clId="{4E757146-6B44-4191-A826-4989D0651544}" dt="2018-03-18T19:21:52.931" v="619" actId="478"/>
          <ac:spMkLst>
            <pc:docMk/>
            <pc:sldMk cId="2797974771" sldId="1418"/>
            <ac:spMk id="31" creationId="{BACB8E64-7ACC-4E70-8259-06AFFF1CBB05}"/>
          </ac:spMkLst>
        </pc:spChg>
        <pc:spChg chg="del">
          <ac:chgData name="Fabian Retkowski" userId="49a26b4d3858674b" providerId="LiveId" clId="{4E757146-6B44-4191-A826-4989D0651544}" dt="2018-03-18T19:02:13.010" v="40" actId="478"/>
          <ac:spMkLst>
            <pc:docMk/>
            <pc:sldMk cId="2797974771" sldId="1418"/>
            <ac:spMk id="32" creationId="{2D69E712-FAC9-44EB-9F53-D5256F3F37F7}"/>
          </ac:spMkLst>
        </pc:spChg>
        <pc:picChg chg="del">
          <ac:chgData name="Fabian Retkowski" userId="49a26b4d3858674b" providerId="LiveId" clId="{4E757146-6B44-4191-A826-4989D0651544}" dt="2018-03-18T19:21:48.357" v="618" actId="478"/>
          <ac:picMkLst>
            <pc:docMk/>
            <pc:sldMk cId="2797974771" sldId="1418"/>
            <ac:picMk id="3" creationId="{502777FD-8F9C-41A2-83F5-F4C8825B491F}"/>
          </ac:picMkLst>
        </pc:picChg>
        <pc:picChg chg="add mod">
          <ac:chgData name="Fabian Retkowski" userId="49a26b4d3858674b" providerId="LiveId" clId="{4E757146-6B44-4191-A826-4989D0651544}" dt="2018-03-18T19:02:29.566" v="47" actId="1076"/>
          <ac:picMkLst>
            <pc:docMk/>
            <pc:sldMk cId="2797974771" sldId="1418"/>
            <ac:picMk id="16" creationId="{E5C981A6-AE42-45A9-B07D-A747D2EA8BFA}"/>
          </ac:picMkLst>
        </pc:picChg>
      </pc:sldChg>
      <pc:sldChg chg="add del">
        <pc:chgData name="Fabian Retkowski" userId="49a26b4d3858674b" providerId="LiveId" clId="{4E757146-6B44-4191-A826-4989D0651544}" dt="2018-03-18T19:01:30.103" v="29" actId="692"/>
        <pc:sldMkLst>
          <pc:docMk/>
          <pc:sldMk cId="4290560296" sldId="1418"/>
        </pc:sldMkLst>
      </pc:sldChg>
      <pc:sldChg chg="modSp add del">
        <pc:chgData name="Fabian Retkowski" userId="49a26b4d3858674b" providerId="LiveId" clId="{4E757146-6B44-4191-A826-4989D0651544}" dt="2018-03-18T19:10:21.923" v="379" actId="2696"/>
        <pc:sldMkLst>
          <pc:docMk/>
          <pc:sldMk cId="738102842" sldId="1419"/>
        </pc:sldMkLst>
        <pc:picChg chg="mod">
          <ac:chgData name="Fabian Retkowski" userId="49a26b4d3858674b" providerId="LiveId" clId="{4E757146-6B44-4191-A826-4989D0651544}" dt="2018-03-18T19:09:57.190" v="375" actId="1076"/>
          <ac:picMkLst>
            <pc:docMk/>
            <pc:sldMk cId="738102842" sldId="1419"/>
            <ac:picMk id="24" creationId="{45B95ACF-9121-48F3-BECE-532E2973BF43}"/>
          </ac:picMkLst>
        </pc:picChg>
      </pc:sldChg>
      <pc:sldChg chg="delSp modSp add">
        <pc:chgData name="Fabian Retkowski" userId="49a26b4d3858674b" providerId="LiveId" clId="{4E757146-6B44-4191-A826-4989D0651544}" dt="2018-03-18T19:21:16.317" v="613" actId="20577"/>
        <pc:sldMkLst>
          <pc:docMk/>
          <pc:sldMk cId="1457578782" sldId="1419"/>
        </pc:sldMkLst>
        <pc:spChg chg="mod">
          <ac:chgData name="Fabian Retkowski" userId="49a26b4d3858674b" providerId="LiveId" clId="{4E757146-6B44-4191-A826-4989D0651544}" dt="2018-03-18T19:21:16.317" v="613" actId="20577"/>
          <ac:spMkLst>
            <pc:docMk/>
            <pc:sldMk cId="1457578782" sldId="1419"/>
            <ac:spMk id="7" creationId="{2B70D4C0-9EAE-4B16-BA03-020FE8EFE9E5}"/>
          </ac:spMkLst>
        </pc:spChg>
        <pc:spChg chg="mod">
          <ac:chgData name="Fabian Retkowski" userId="49a26b4d3858674b" providerId="LiveId" clId="{4E757146-6B44-4191-A826-4989D0651544}" dt="2018-03-18T19:12:14.367" v="456" actId="1076"/>
          <ac:spMkLst>
            <pc:docMk/>
            <pc:sldMk cId="1457578782" sldId="1419"/>
            <ac:spMk id="32" creationId="{2D69E712-FAC9-44EB-9F53-D5256F3F37F7}"/>
          </ac:spMkLst>
        </pc:spChg>
        <pc:spChg chg="del">
          <ac:chgData name="Fabian Retkowski" userId="49a26b4d3858674b" providerId="LiveId" clId="{4E757146-6B44-4191-A826-4989D0651544}" dt="2018-03-18T19:11:58.025" v="415" actId="478"/>
          <ac:spMkLst>
            <pc:docMk/>
            <pc:sldMk cId="1457578782" sldId="1419"/>
            <ac:spMk id="36" creationId="{7F232106-EBB0-4515-8481-AC77FC1B5232}"/>
          </ac:spMkLst>
        </pc:sp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" creationId="{A1452FAE-DD33-4A25-A9E3-BF251F663A85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15" creationId="{67407022-543E-444C-B212-15D026EF8F30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29" creationId="{8371746A-EC8F-435F-9F93-D01D7381D5CC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3" creationId="{B28C96B7-58CE-4A58-950A-53403D644379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4" creationId="{E21D0704-EC5E-43C9-ABDF-94A0B0DA1156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5" creationId="{BBDBFDC9-87EA-4901-B178-72E81419EB21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7" creationId="{E70ABC2A-21C1-4521-86F4-F07D9138A2C2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8" creationId="{746480AE-6F37-4657-9973-944CB602FEAC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9" creationId="{59E4F470-3BF2-4242-B051-3B3C86B58466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40" creationId="{45055739-312E-41CD-B4DC-33665041C9F9}"/>
          </ac:picMkLst>
        </pc:picChg>
      </pc:sldChg>
      <pc:sldChg chg="addSp delSp modSp add ord">
        <pc:chgData name="Fabian Retkowski" userId="49a26b4d3858674b" providerId="LiveId" clId="{4E757146-6B44-4191-A826-4989D0651544}" dt="2018-03-18T19:21:23.814" v="617" actId="20577"/>
        <pc:sldMkLst>
          <pc:docMk/>
          <pc:sldMk cId="963212184" sldId="1420"/>
        </pc:sldMkLst>
        <pc:spChg chg="add del mod">
          <ac:chgData name="Fabian Retkowski" userId="49a26b4d3858674b" providerId="LiveId" clId="{4E757146-6B44-4191-A826-4989D0651544}" dt="2018-03-18T19:13:17.792" v="461" actId="478"/>
          <ac:spMkLst>
            <pc:docMk/>
            <pc:sldMk cId="963212184" sldId="1420"/>
            <ac:spMk id="3" creationId="{B46A67B3-988B-4A75-AF2B-5C674BB70F10}"/>
          </ac:spMkLst>
        </pc:spChg>
        <pc:spChg chg="add del">
          <ac:chgData name="Fabian Retkowski" userId="49a26b4d3858674b" providerId="LiveId" clId="{4E757146-6B44-4191-A826-4989D0651544}" dt="2018-03-18T19:13:19.017" v="463" actId="20577"/>
          <ac:spMkLst>
            <pc:docMk/>
            <pc:sldMk cId="963212184" sldId="1420"/>
            <ac:spMk id="4" creationId="{536B8CF1-E66D-4527-9B54-F3076E501DC4}"/>
          </ac:spMkLst>
        </pc:spChg>
        <pc:spChg chg="add del">
          <ac:chgData name="Fabian Retkowski" userId="49a26b4d3858674b" providerId="LiveId" clId="{4E757146-6B44-4191-A826-4989D0651544}" dt="2018-03-18T19:13:26.605" v="465" actId="478"/>
          <ac:spMkLst>
            <pc:docMk/>
            <pc:sldMk cId="963212184" sldId="1420"/>
            <ac:spMk id="5" creationId="{17615E4F-5BDF-49CA-8880-4246ECA8B03B}"/>
          </ac:spMkLst>
        </pc:spChg>
        <pc:spChg chg="add del">
          <ac:chgData name="Fabian Retkowski" userId="49a26b4d3858674b" providerId="LiveId" clId="{4E757146-6B44-4191-A826-4989D0651544}" dt="2018-03-18T19:14:05.466" v="467" actId="20577"/>
          <ac:spMkLst>
            <pc:docMk/>
            <pc:sldMk cId="963212184" sldId="1420"/>
            <ac:spMk id="6" creationId="{24DB3B5A-3268-4360-83A1-A14CC5F4AD8A}"/>
          </ac:spMkLst>
        </pc:spChg>
        <pc:spChg chg="mod">
          <ac:chgData name="Fabian Retkowski" userId="49a26b4d3858674b" providerId="LiveId" clId="{4E757146-6B44-4191-A826-4989D0651544}" dt="2018-03-18T19:21:23.814" v="617" actId="20577"/>
          <ac:spMkLst>
            <pc:docMk/>
            <pc:sldMk cId="963212184" sldId="1420"/>
            <ac:spMk id="7" creationId="{2B70D4C0-9EAE-4B16-BA03-020FE8EFE9E5}"/>
          </ac:spMkLst>
        </pc:spChg>
        <pc:spChg chg="del">
          <ac:chgData name="Fabian Retkowski" userId="49a26b4d3858674b" providerId="LiveId" clId="{4E757146-6B44-4191-A826-4989D0651544}" dt="2018-03-18T19:13:11.224" v="460" actId="478"/>
          <ac:spMkLst>
            <pc:docMk/>
            <pc:sldMk cId="963212184" sldId="1420"/>
            <ac:spMk id="32" creationId="{2D69E712-FAC9-44EB-9F53-D5256F3F37F7}"/>
          </ac:spMkLst>
        </pc:spChg>
        <pc:picChg chg="add del">
          <ac:chgData name="Fabian Retkowski" userId="49a26b4d3858674b" providerId="LiveId" clId="{4E757146-6B44-4191-A826-4989D0651544}" dt="2018-03-18T19:13:09.621" v="459" actId="20577"/>
          <ac:picMkLst>
            <pc:docMk/>
            <pc:sldMk cId="963212184" sldId="1420"/>
            <ac:picMk id="8" creationId="{1A87314B-349B-47D1-AF62-A79B938D9AC8}"/>
          </ac:picMkLst>
        </pc:picChg>
        <pc:picChg chg="add del">
          <ac:chgData name="Fabian Retkowski" userId="49a26b4d3858674b" providerId="LiveId" clId="{4E757146-6B44-4191-A826-4989D0651544}" dt="2018-03-18T19:13:09.621" v="459" actId="20577"/>
          <ac:picMkLst>
            <pc:docMk/>
            <pc:sldMk cId="963212184" sldId="1420"/>
            <ac:picMk id="10" creationId="{003A5606-31D8-436D-8BB5-88E298EE3753}"/>
          </ac:picMkLst>
        </pc:picChg>
        <pc:picChg chg="add del mod">
          <ac:chgData name="Fabian Retkowski" userId="49a26b4d3858674b" providerId="LiveId" clId="{4E757146-6B44-4191-A826-4989D0651544}" dt="2018-03-18T19:19:08.670" v="594" actId="20577"/>
          <ac:picMkLst>
            <pc:docMk/>
            <pc:sldMk cId="963212184" sldId="1420"/>
            <ac:picMk id="11" creationId="{5C48183E-5396-4064-B17B-040503B74E91}"/>
          </ac:picMkLst>
        </pc:picChg>
        <pc:picChg chg="add del mod ord">
          <ac:chgData name="Fabian Retkowski" userId="49a26b4d3858674b" providerId="LiveId" clId="{4E757146-6B44-4191-A826-4989D0651544}" dt="2018-03-18T19:19:08.670" v="594" actId="20577"/>
          <ac:picMkLst>
            <pc:docMk/>
            <pc:sldMk cId="963212184" sldId="1420"/>
            <ac:picMk id="13" creationId="{F8AB2FB3-F386-408F-A807-2B3F52459072}"/>
          </ac:picMkLst>
        </pc:picChg>
        <pc:picChg chg="add del mod">
          <ac:chgData name="Fabian Retkowski" userId="49a26b4d3858674b" providerId="LiveId" clId="{4E757146-6B44-4191-A826-4989D0651544}" dt="2018-03-18T19:19:08.670" v="594" actId="20577"/>
          <ac:picMkLst>
            <pc:docMk/>
            <pc:sldMk cId="963212184" sldId="1420"/>
            <ac:picMk id="14" creationId="{D1C0AAE2-BEA8-4E7B-BCEF-27E678CAD618}"/>
          </ac:picMkLst>
        </pc:picChg>
        <pc:picChg chg="add del mod">
          <ac:chgData name="Fabian Retkowski" userId="49a26b4d3858674b" providerId="LiveId" clId="{4E757146-6B44-4191-A826-4989D0651544}" dt="2018-03-18T19:19:41.370" v="603" actId="478"/>
          <ac:picMkLst>
            <pc:docMk/>
            <pc:sldMk cId="963212184" sldId="1420"/>
            <ac:picMk id="15" creationId="{E26A5F07-D2D0-429E-A8A8-C6B1EC2C74CF}"/>
          </ac:picMkLst>
        </pc:picChg>
        <pc:picChg chg="add del mod">
          <ac:chgData name="Fabian Retkowski" userId="49a26b4d3858674b" providerId="LiveId" clId="{4E757146-6B44-4191-A826-4989D0651544}" dt="2018-03-18T19:19:42.925" v="604" actId="478"/>
          <ac:picMkLst>
            <pc:docMk/>
            <pc:sldMk cId="963212184" sldId="1420"/>
            <ac:picMk id="16" creationId="{893117B4-C8E0-4588-918C-3DABE0AF199B}"/>
          </ac:picMkLst>
        </pc:picChg>
        <pc:picChg chg="add del mod ord">
          <ac:chgData name="Fabian Retkowski" userId="49a26b4d3858674b" providerId="LiveId" clId="{4E757146-6B44-4191-A826-4989D0651544}" dt="2018-03-18T19:19:44.590" v="605" actId="478"/>
          <ac:picMkLst>
            <pc:docMk/>
            <pc:sldMk cId="963212184" sldId="1420"/>
            <ac:picMk id="18" creationId="{27D12416-4C99-41BD-AB76-D4FBB288409C}"/>
          </ac:picMkLst>
        </pc:picChg>
        <pc:picChg chg="add del mod">
          <ac:chgData name="Fabian Retkowski" userId="49a26b4d3858674b" providerId="LiveId" clId="{4E757146-6B44-4191-A826-4989D0651544}" dt="2018-03-18T19:18:59.874" v="589" actId="20577"/>
          <ac:picMkLst>
            <pc:docMk/>
            <pc:sldMk cId="963212184" sldId="1420"/>
            <ac:picMk id="21" creationId="{86EC6296-D0C7-477E-A0AD-C0449ADAFBEF}"/>
          </ac:picMkLst>
        </pc:picChg>
        <pc:picChg chg="add del mod">
          <ac:chgData name="Fabian Retkowski" userId="49a26b4d3858674b" providerId="LiveId" clId="{4E757146-6B44-4191-A826-4989D0651544}" dt="2018-03-18T19:18:59.874" v="589" actId="20577"/>
          <ac:picMkLst>
            <pc:docMk/>
            <pc:sldMk cId="963212184" sldId="1420"/>
            <ac:picMk id="22" creationId="{DB65133E-FC9A-484C-80F2-436FC642192E}"/>
          </ac:picMkLst>
        </pc:picChg>
        <pc:picChg chg="add del mod">
          <ac:chgData name="Fabian Retkowski" userId="49a26b4d3858674b" providerId="LiveId" clId="{4E757146-6B44-4191-A826-4989D0651544}" dt="2018-03-18T19:18:59.874" v="589" actId="20577"/>
          <ac:picMkLst>
            <pc:docMk/>
            <pc:sldMk cId="963212184" sldId="1420"/>
            <ac:picMk id="23" creationId="{92883279-D53E-475F-A25D-6E468265B2AC}"/>
          </ac:picMkLst>
        </pc:picChg>
        <pc:picChg chg="add del mod">
          <ac:chgData name="Fabian Retkowski" userId="49a26b4d3858674b" providerId="LiveId" clId="{4E757146-6B44-4191-A826-4989D0651544}" dt="2018-03-18T19:19:04.017" v="591" actId="20577"/>
          <ac:picMkLst>
            <pc:docMk/>
            <pc:sldMk cId="963212184" sldId="1420"/>
            <ac:picMk id="24" creationId="{6FAB28A9-26E0-48D6-A9F2-FFC0EDA9E14E}"/>
          </ac:picMkLst>
        </pc:picChg>
        <pc:picChg chg="add del mod">
          <ac:chgData name="Fabian Retkowski" userId="49a26b4d3858674b" providerId="LiveId" clId="{4E757146-6B44-4191-A826-4989D0651544}" dt="2018-03-18T19:19:04.017" v="591" actId="20577"/>
          <ac:picMkLst>
            <pc:docMk/>
            <pc:sldMk cId="963212184" sldId="1420"/>
            <ac:picMk id="26" creationId="{449B0E07-136F-4EB3-BF67-B743D47B3D01}"/>
          </ac:picMkLst>
        </pc:picChg>
        <pc:picChg chg="add del mod">
          <ac:chgData name="Fabian Retkowski" userId="49a26b4d3858674b" providerId="LiveId" clId="{4E757146-6B44-4191-A826-4989D0651544}" dt="2018-03-18T19:19:04.017" v="591" actId="20577"/>
          <ac:picMkLst>
            <pc:docMk/>
            <pc:sldMk cId="963212184" sldId="1420"/>
            <ac:picMk id="27" creationId="{080D72DD-258A-4851-9C2F-61FAB0E94CAF}"/>
          </ac:picMkLst>
        </pc:picChg>
        <pc:picChg chg="add mod">
          <ac:chgData name="Fabian Retkowski" userId="49a26b4d3858674b" providerId="LiveId" clId="{4E757146-6B44-4191-A826-4989D0651544}" dt="2018-03-18T19:19:39.968" v="602" actId="1076"/>
          <ac:picMkLst>
            <pc:docMk/>
            <pc:sldMk cId="963212184" sldId="1420"/>
            <ac:picMk id="28" creationId="{65965B86-3C2A-468A-A6F1-1F5E0353DB3E}"/>
          </ac:picMkLst>
        </pc:picChg>
        <pc:picChg chg="add mod">
          <ac:chgData name="Fabian Retkowski" userId="49a26b4d3858674b" providerId="LiveId" clId="{4E757146-6B44-4191-A826-4989D0651544}" dt="2018-03-18T19:19:39.968" v="602" actId="1076"/>
          <ac:picMkLst>
            <pc:docMk/>
            <pc:sldMk cId="963212184" sldId="1420"/>
            <ac:picMk id="29" creationId="{68B93033-A761-4C96-A14D-79A9463FE24F}"/>
          </ac:picMkLst>
        </pc:picChg>
        <pc:picChg chg="add mod">
          <ac:chgData name="Fabian Retkowski" userId="49a26b4d3858674b" providerId="LiveId" clId="{4E757146-6B44-4191-A826-4989D0651544}" dt="2018-03-18T19:19:39.968" v="602" actId="1076"/>
          <ac:picMkLst>
            <pc:docMk/>
            <pc:sldMk cId="963212184" sldId="1420"/>
            <ac:picMk id="30" creationId="{65ADA300-9DE8-4203-BA17-50FAB0B04E46}"/>
          </ac:picMkLst>
        </pc:picChg>
      </pc:sldChg>
      <pc:sldChg chg="addSp delSp modSp add">
        <pc:chgData name="Fabian Retkowski" userId="49a26b4d3858674b" providerId="LiveId" clId="{4E757146-6B44-4191-A826-4989D0651544}" dt="2018-03-18T19:21:19.575" v="615" actId="20577"/>
        <pc:sldMkLst>
          <pc:docMk/>
          <pc:sldMk cId="1129136662" sldId="1421"/>
        </pc:sldMkLst>
        <pc:spChg chg="mod">
          <ac:chgData name="Fabian Retkowski" userId="49a26b4d3858674b" providerId="LiveId" clId="{4E757146-6B44-4191-A826-4989D0651544}" dt="2018-03-18T19:21:19.575" v="615" actId="20577"/>
          <ac:spMkLst>
            <pc:docMk/>
            <pc:sldMk cId="1129136662" sldId="1421"/>
            <ac:spMk id="7" creationId="{2B70D4C0-9EAE-4B16-BA03-020FE8EFE9E5}"/>
          </ac:spMkLst>
        </pc:spChg>
        <pc:picChg chg="add mod">
          <ac:chgData name="Fabian Retkowski" userId="49a26b4d3858674b" providerId="LiveId" clId="{4E757146-6B44-4191-A826-4989D0651544}" dt="2018-03-18T19:19:56.712" v="611" actId="1035"/>
          <ac:picMkLst>
            <pc:docMk/>
            <pc:sldMk cId="1129136662" sldId="1421"/>
            <ac:picMk id="10" creationId="{3A6CFB3A-668E-4B9B-A76F-CE87B198169D}"/>
          </ac:picMkLst>
        </pc:picChg>
        <pc:picChg chg="add mod">
          <ac:chgData name="Fabian Retkowski" userId="49a26b4d3858674b" providerId="LiveId" clId="{4E757146-6B44-4191-A826-4989D0651544}" dt="2018-03-18T19:19:56.712" v="611" actId="1035"/>
          <ac:picMkLst>
            <pc:docMk/>
            <pc:sldMk cId="1129136662" sldId="1421"/>
            <ac:picMk id="11" creationId="{DA1C6EF7-87BE-4EEA-8AA1-86EDB7AE4E48}"/>
          </ac:picMkLst>
        </pc:picChg>
        <pc:picChg chg="add mod">
          <ac:chgData name="Fabian Retkowski" userId="49a26b4d3858674b" providerId="LiveId" clId="{4E757146-6B44-4191-A826-4989D0651544}" dt="2018-03-18T19:19:56.712" v="611" actId="1035"/>
          <ac:picMkLst>
            <pc:docMk/>
            <pc:sldMk cId="1129136662" sldId="1421"/>
            <ac:picMk id="13" creationId="{45EED988-66F7-4A11-A7FE-5B04E340C76F}"/>
          </ac:picMkLst>
        </pc:picChg>
        <pc:picChg chg="del">
          <ac:chgData name="Fabian Retkowski" userId="49a26b4d3858674b" providerId="LiveId" clId="{4E757146-6B44-4191-A826-4989D0651544}" dt="2018-03-18T19:19:17.076" v="596" actId="478"/>
          <ac:picMkLst>
            <pc:docMk/>
            <pc:sldMk cId="1129136662" sldId="1421"/>
            <ac:picMk id="15" creationId="{E26A5F07-D2D0-429E-A8A8-C6B1EC2C74CF}"/>
          </ac:picMkLst>
        </pc:picChg>
        <pc:picChg chg="del">
          <ac:chgData name="Fabian Retkowski" userId="49a26b4d3858674b" providerId="LiveId" clId="{4E757146-6B44-4191-A826-4989D0651544}" dt="2018-03-18T19:19:18.309" v="597" actId="478"/>
          <ac:picMkLst>
            <pc:docMk/>
            <pc:sldMk cId="1129136662" sldId="1421"/>
            <ac:picMk id="16" creationId="{893117B4-C8E0-4588-918C-3DABE0AF199B}"/>
          </ac:picMkLst>
        </pc:picChg>
        <pc:picChg chg="del">
          <ac:chgData name="Fabian Retkowski" userId="49a26b4d3858674b" providerId="LiveId" clId="{4E757146-6B44-4191-A826-4989D0651544}" dt="2018-03-18T19:19:19.959" v="598" actId="478"/>
          <ac:picMkLst>
            <pc:docMk/>
            <pc:sldMk cId="1129136662" sldId="1421"/>
            <ac:picMk id="18" creationId="{27D12416-4C99-41BD-AB76-D4FBB288409C}"/>
          </ac:picMkLst>
        </pc:picChg>
      </pc:sldChg>
    </pc:docChg>
  </pc:docChgLst>
  <pc:docChgLst>
    <pc:chgData name="Guest User" providerId="Windows Live" clId="Web-{426CF387-E568-4A28-8EF0-F5EBD98ACC04}"/>
    <pc:docChg chg="modSld">
      <pc:chgData name="Guest User" userId="" providerId="Windows Live" clId="Web-{426CF387-E568-4A28-8EF0-F5EBD98ACC04}" dt="2018-03-19T11:30:36.310" v="14"/>
      <pc:docMkLst>
        <pc:docMk/>
      </pc:docMkLst>
      <pc:sldChg chg="addSp delSp modSp">
        <pc:chgData name="Guest User" userId="" providerId="Windows Live" clId="Web-{426CF387-E568-4A28-8EF0-F5EBD98ACC04}" dt="2018-03-19T11:30:36.310" v="14"/>
        <pc:sldMkLst>
          <pc:docMk/>
          <pc:sldMk cId="1418344479" sldId="1409"/>
        </pc:sldMkLst>
        <pc:spChg chg="mod">
          <ac:chgData name="Guest User" userId="" providerId="Windows Live" clId="Web-{426CF387-E568-4A28-8EF0-F5EBD98ACC04}" dt="2018-03-19T11:30:05.700" v="8"/>
          <ac:spMkLst>
            <pc:docMk/>
            <pc:sldMk cId="1418344479" sldId="1409"/>
            <ac:spMk id="3" creationId="{FB7E3CC0-87AC-4AA0-A8B7-49B52CD3B4C8}"/>
          </ac:spMkLst>
        </pc:spChg>
        <pc:grpChg chg="del">
          <ac:chgData name="Guest User" userId="" providerId="Windows Live" clId="Web-{426CF387-E568-4A28-8EF0-F5EBD98ACC04}" dt="2018-03-19T11:30:08.107" v="10"/>
          <ac:grpSpMkLst>
            <pc:docMk/>
            <pc:sldMk cId="1418344479" sldId="1409"/>
            <ac:grpSpMk id="64" creationId="{01F6ABDB-B424-4881-BEDC-FAEB42F013AB}"/>
          </ac:grpSpMkLst>
        </pc:grpChg>
        <pc:picChg chg="add del mod">
          <ac:chgData name="Guest User" userId="" providerId="Windows Live" clId="Web-{426CF387-E568-4A28-8EF0-F5EBD98ACC04}" dt="2018-03-19T11:29:54.997" v="5"/>
          <ac:picMkLst>
            <pc:docMk/>
            <pc:sldMk cId="1418344479" sldId="1409"/>
            <ac:picMk id="4" creationId="{44A7EF01-E17B-4A2B-B65C-FF30BCBD645D}"/>
          </ac:picMkLst>
        </pc:picChg>
        <pc:picChg chg="add del mod">
          <ac:chgData name="Guest User" userId="" providerId="Windows Live" clId="Web-{426CF387-E568-4A28-8EF0-F5EBD98ACC04}" dt="2018-03-19T11:29:47.341" v="2"/>
          <ac:picMkLst>
            <pc:docMk/>
            <pc:sldMk cId="1418344479" sldId="1409"/>
            <ac:picMk id="6" creationId="{6D2DE73B-5C45-4CA6-B6F9-F7B464B8977B}"/>
          </ac:picMkLst>
        </pc:picChg>
        <pc:picChg chg="add del mod">
          <ac:chgData name="Guest User" userId="" providerId="Windows Live" clId="Web-{426CF387-E568-4A28-8EF0-F5EBD98ACC04}" dt="2018-03-19T11:30:36.310" v="14"/>
          <ac:picMkLst>
            <pc:docMk/>
            <pc:sldMk cId="1418344479" sldId="1409"/>
            <ac:picMk id="8" creationId="{56FCB689-2F4E-4B5C-BD54-F2049E9C7959}"/>
          </ac:picMkLst>
        </pc:picChg>
        <pc:cxnChg chg="mod">
          <ac:chgData name="Guest User" userId="" providerId="Windows Live" clId="Web-{426CF387-E568-4A28-8EF0-F5EBD98ACC04}" dt="2018-03-19T11:30:08.107" v="10"/>
          <ac:cxnSpMkLst>
            <pc:docMk/>
            <pc:sldMk cId="1418344479" sldId="1409"/>
            <ac:cxnSpMk id="60" creationId="{1EE4F798-2512-4A00-9084-9ADA25F418DA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1D146-B4E0-1741-B9EE-9789392EFCC4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63621-2E60-B848-8968-B0341E26A31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24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4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Shape 9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Shape 9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6994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Shape 9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Shape 9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0712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Shape 10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Shape 10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37078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Shape 10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Shape 10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1964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Shape 10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Shape 10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41004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Shape 10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44025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Shape 10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4159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Shape 10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Shape 10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19324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Shape 10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40274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Shape 10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0272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26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Shape 10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Shape 10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36446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Shape 10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26579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Shape 9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4307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5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Shape 8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1799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Shape 8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7751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Shape 8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2822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Shape 8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5012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Shape 8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840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Shape 9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8550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89021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10906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179608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0350756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605847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2730841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7201202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9662949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6060579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4679347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2348662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161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2868484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1113093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0750908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8420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74935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1238167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359304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4727693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9538413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060839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3101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5038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7089707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755060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3898546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591555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4759480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31798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516217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29742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979803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with Slide Nr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8862" y="6292713"/>
            <a:ext cx="284649" cy="231141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045694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0144251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ubtitle and Content">
  <p:cSld name="2_Title Sub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3"/>
          </p:nvPr>
        </p:nvSpPr>
        <p:spPr>
          <a:xfrm>
            <a:off x="5069886" y="6553184"/>
            <a:ext cx="20522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5"/>
          </p:nvPr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5368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97476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849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946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847601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67239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088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383920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526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495616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4678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8442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2205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723867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10019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2636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367235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9651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058341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057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19592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15180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111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366935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6200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020094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6818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492515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825784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535412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36546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447265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894858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290144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684396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259922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912004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670761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479830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682054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801315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0457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88062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78560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045897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6126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1272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895979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639494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53263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2837664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7943585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442781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9001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8759313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28810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745962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489598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1749479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3091678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0965934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524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5972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118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41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806323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A59261D-451B-4702-885E-D9C4E68FA7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07076062-2D6A-41BC-8108-A077A271EF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05155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817EEAD3-DB1A-45E3-A249-0843382615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48628" y="6561138"/>
            <a:ext cx="2520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1</a:t>
            </a:r>
            <a:endParaRPr lang="en-US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43942A95-E3EF-4575-8B89-6823886639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020E6107-0EC1-4576-B575-0FD0D6A562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427431"/>
      </p:ext>
    </p:extLst>
  </p:cSld>
  <p:clrMapOvr>
    <a:masterClrMapping/>
  </p:clrMapOvr>
  <p:hf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EF40DCFC-752E-4224-829B-233310AA8D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9D5CF93D-CC12-41BD-9FBA-C8C70FF0D1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748628" y="6561138"/>
            <a:ext cx="2520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1</a:t>
            </a:r>
            <a:endParaRPr lang="en-US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E0AFF6A0-5C41-4753-B79C-4C9FD7CDEF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4063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2600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8866093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8304190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99151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97142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2692710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1352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7685062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0566136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304076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8521444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7071982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1648988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20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59920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6087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627105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068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20055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9401943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21931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012369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88914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6692230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79426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6324388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9815958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081891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18245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95.xml"/><Relationship Id="rId39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90.xml"/><Relationship Id="rId34" Type="http://schemas.openxmlformats.org/officeDocument/2006/relationships/slideLayout" Target="../slideLayouts/slideLayout103.xml"/><Relationship Id="rId42" Type="http://schemas.openxmlformats.org/officeDocument/2006/relationships/slideLayout" Target="../slideLayouts/slideLayout111.xml"/><Relationship Id="rId47" Type="http://schemas.openxmlformats.org/officeDocument/2006/relationships/slideLayout" Target="../slideLayouts/slideLayout116.xml"/><Relationship Id="rId50" Type="http://schemas.openxmlformats.org/officeDocument/2006/relationships/slideLayout" Target="../slideLayouts/slideLayout119.xml"/><Relationship Id="rId55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98.xml"/><Relationship Id="rId41" Type="http://schemas.openxmlformats.org/officeDocument/2006/relationships/slideLayout" Target="../slideLayouts/slideLayout110.xml"/><Relationship Id="rId54" Type="http://schemas.openxmlformats.org/officeDocument/2006/relationships/slideLayout" Target="../slideLayouts/slideLayout123.xml"/><Relationship Id="rId62" Type="http://schemas.openxmlformats.org/officeDocument/2006/relationships/theme" Target="../theme/theme2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93.xml"/><Relationship Id="rId32" Type="http://schemas.openxmlformats.org/officeDocument/2006/relationships/slideLayout" Target="../slideLayouts/slideLayout101.xml"/><Relationship Id="rId37" Type="http://schemas.openxmlformats.org/officeDocument/2006/relationships/slideLayout" Target="../slideLayouts/slideLayout106.xml"/><Relationship Id="rId40" Type="http://schemas.openxmlformats.org/officeDocument/2006/relationships/slideLayout" Target="../slideLayouts/slideLayout109.xml"/><Relationship Id="rId45" Type="http://schemas.openxmlformats.org/officeDocument/2006/relationships/slideLayout" Target="../slideLayouts/slideLayout114.xml"/><Relationship Id="rId53" Type="http://schemas.openxmlformats.org/officeDocument/2006/relationships/slideLayout" Target="../slideLayouts/slideLayout122.xml"/><Relationship Id="rId58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92.xml"/><Relationship Id="rId28" Type="http://schemas.openxmlformats.org/officeDocument/2006/relationships/slideLayout" Target="../slideLayouts/slideLayout97.xml"/><Relationship Id="rId36" Type="http://schemas.openxmlformats.org/officeDocument/2006/relationships/slideLayout" Target="../slideLayouts/slideLayout105.xml"/><Relationship Id="rId49" Type="http://schemas.openxmlformats.org/officeDocument/2006/relationships/slideLayout" Target="../slideLayouts/slideLayout118.xml"/><Relationship Id="rId57" Type="http://schemas.openxmlformats.org/officeDocument/2006/relationships/slideLayout" Target="../slideLayouts/slideLayout126.xml"/><Relationship Id="rId61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8.xml"/><Relationship Id="rId31" Type="http://schemas.openxmlformats.org/officeDocument/2006/relationships/slideLayout" Target="../slideLayouts/slideLayout100.xml"/><Relationship Id="rId44" Type="http://schemas.openxmlformats.org/officeDocument/2006/relationships/slideLayout" Target="../slideLayouts/slideLayout113.xml"/><Relationship Id="rId52" Type="http://schemas.openxmlformats.org/officeDocument/2006/relationships/slideLayout" Target="../slideLayouts/slideLayout121.xml"/><Relationship Id="rId60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Relationship Id="rId27" Type="http://schemas.openxmlformats.org/officeDocument/2006/relationships/slideLayout" Target="../slideLayouts/slideLayout96.xml"/><Relationship Id="rId30" Type="http://schemas.openxmlformats.org/officeDocument/2006/relationships/slideLayout" Target="../slideLayouts/slideLayout99.xml"/><Relationship Id="rId35" Type="http://schemas.openxmlformats.org/officeDocument/2006/relationships/slideLayout" Target="../slideLayouts/slideLayout104.xml"/><Relationship Id="rId43" Type="http://schemas.openxmlformats.org/officeDocument/2006/relationships/slideLayout" Target="../slideLayouts/slideLayout112.xml"/><Relationship Id="rId48" Type="http://schemas.openxmlformats.org/officeDocument/2006/relationships/slideLayout" Target="../slideLayouts/slideLayout117.xml"/><Relationship Id="rId56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77.xml"/><Relationship Id="rId51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94.xml"/><Relationship Id="rId33" Type="http://schemas.openxmlformats.org/officeDocument/2006/relationships/slideLayout" Target="../slideLayouts/slideLayout102.xml"/><Relationship Id="rId38" Type="http://schemas.openxmlformats.org/officeDocument/2006/relationships/slideLayout" Target="../slideLayouts/slideLayout107.xml"/><Relationship Id="rId46" Type="http://schemas.openxmlformats.org/officeDocument/2006/relationships/slideLayout" Target="../slideLayouts/slideLayout115.xml"/><Relationship Id="rId59" Type="http://schemas.openxmlformats.org/officeDocument/2006/relationships/slideLayout" Target="../slideLayouts/slideLayout1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022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  <p:sldLayoutId id="2147483915" r:id="rId17"/>
    <p:sldLayoutId id="2147483916" r:id="rId18"/>
    <p:sldLayoutId id="2147483917" r:id="rId19"/>
    <p:sldLayoutId id="2147483918" r:id="rId20"/>
    <p:sldLayoutId id="2147483919" r:id="rId21"/>
    <p:sldLayoutId id="2147483920" r:id="rId22"/>
    <p:sldLayoutId id="2147483921" r:id="rId23"/>
    <p:sldLayoutId id="2147483922" r:id="rId24"/>
    <p:sldLayoutId id="2147483923" r:id="rId25"/>
    <p:sldLayoutId id="2147483924" r:id="rId26"/>
    <p:sldLayoutId id="2147483925" r:id="rId27"/>
    <p:sldLayoutId id="2147483926" r:id="rId28"/>
    <p:sldLayoutId id="2147483927" r:id="rId29"/>
    <p:sldLayoutId id="2147483928" r:id="rId30"/>
    <p:sldLayoutId id="2147483929" r:id="rId31"/>
    <p:sldLayoutId id="2147483930" r:id="rId32"/>
    <p:sldLayoutId id="2147483931" r:id="rId33"/>
    <p:sldLayoutId id="2147483932" r:id="rId34"/>
    <p:sldLayoutId id="2147483933" r:id="rId35"/>
    <p:sldLayoutId id="2147483934" r:id="rId36"/>
    <p:sldLayoutId id="2147483935" r:id="rId37"/>
    <p:sldLayoutId id="2147483936" r:id="rId38"/>
    <p:sldLayoutId id="2147483937" r:id="rId39"/>
    <p:sldLayoutId id="2147483938" r:id="rId40"/>
    <p:sldLayoutId id="2147483939" r:id="rId41"/>
    <p:sldLayoutId id="2147483940" r:id="rId42"/>
    <p:sldLayoutId id="2147483941" r:id="rId43"/>
    <p:sldLayoutId id="2147483942" r:id="rId44"/>
    <p:sldLayoutId id="2147483943" r:id="rId45"/>
    <p:sldLayoutId id="2147483944" r:id="rId46"/>
    <p:sldLayoutId id="2147483945" r:id="rId47"/>
    <p:sldLayoutId id="2147483946" r:id="rId48"/>
    <p:sldLayoutId id="2147483947" r:id="rId49"/>
    <p:sldLayoutId id="2147483948" r:id="rId50"/>
    <p:sldLayoutId id="2147483949" r:id="rId51"/>
    <p:sldLayoutId id="2147483950" r:id="rId52"/>
    <p:sldLayoutId id="2147483951" r:id="rId53"/>
    <p:sldLayoutId id="2147483952" r:id="rId54"/>
    <p:sldLayoutId id="2147483953" r:id="rId55"/>
    <p:sldLayoutId id="2147483954" r:id="rId56"/>
    <p:sldLayoutId id="2147483955" r:id="rId57"/>
    <p:sldLayoutId id="2147483956" r:id="rId58"/>
    <p:sldLayoutId id="2147483957" r:id="rId59"/>
    <p:sldLayoutId id="2147483958" r:id="rId60"/>
    <p:sldLayoutId id="2147483959" r:id="rId61"/>
    <p:sldLayoutId id="2147483960" r:id="rId62"/>
    <p:sldLayoutId id="2147483961" r:id="rId63"/>
    <p:sldLayoutId id="2147483962" r:id="rId64"/>
    <p:sldLayoutId id="2147483963" r:id="rId65"/>
    <p:sldLayoutId id="2147483964" r:id="rId66"/>
    <p:sldLayoutId id="2147483965" r:id="rId67"/>
    <p:sldLayoutId id="2147483966" r:id="rId68"/>
    <p:sldLayoutId id="2147483967" r:id="rId69"/>
  </p:sldLayoutIdLst>
  <p:hf hdr="0" ftr="0"/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585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  <p:sldLayoutId id="2147483982" r:id="rId14"/>
    <p:sldLayoutId id="2147483983" r:id="rId15"/>
    <p:sldLayoutId id="2147483984" r:id="rId16"/>
    <p:sldLayoutId id="2147483985" r:id="rId17"/>
    <p:sldLayoutId id="2147483986" r:id="rId18"/>
    <p:sldLayoutId id="2147483987" r:id="rId19"/>
    <p:sldLayoutId id="2147483988" r:id="rId20"/>
    <p:sldLayoutId id="2147483989" r:id="rId21"/>
    <p:sldLayoutId id="2147483990" r:id="rId22"/>
    <p:sldLayoutId id="2147483991" r:id="rId23"/>
    <p:sldLayoutId id="2147483992" r:id="rId24"/>
    <p:sldLayoutId id="2147483993" r:id="rId25"/>
    <p:sldLayoutId id="2147483994" r:id="rId26"/>
    <p:sldLayoutId id="2147483995" r:id="rId27"/>
    <p:sldLayoutId id="2147483996" r:id="rId28"/>
    <p:sldLayoutId id="2147483997" r:id="rId29"/>
    <p:sldLayoutId id="2147483998" r:id="rId30"/>
    <p:sldLayoutId id="2147483999" r:id="rId31"/>
    <p:sldLayoutId id="2147484000" r:id="rId32"/>
    <p:sldLayoutId id="2147484001" r:id="rId33"/>
    <p:sldLayoutId id="2147484002" r:id="rId34"/>
    <p:sldLayoutId id="2147484003" r:id="rId35"/>
    <p:sldLayoutId id="2147484004" r:id="rId36"/>
    <p:sldLayoutId id="2147484005" r:id="rId37"/>
    <p:sldLayoutId id="2147484006" r:id="rId38"/>
    <p:sldLayoutId id="2147484007" r:id="rId39"/>
    <p:sldLayoutId id="2147484008" r:id="rId40"/>
    <p:sldLayoutId id="2147484009" r:id="rId41"/>
    <p:sldLayoutId id="2147484010" r:id="rId42"/>
    <p:sldLayoutId id="2147484011" r:id="rId43"/>
    <p:sldLayoutId id="2147484012" r:id="rId44"/>
    <p:sldLayoutId id="2147484013" r:id="rId45"/>
    <p:sldLayoutId id="2147484014" r:id="rId46"/>
    <p:sldLayoutId id="2147484015" r:id="rId47"/>
    <p:sldLayoutId id="2147484016" r:id="rId48"/>
    <p:sldLayoutId id="2147484017" r:id="rId49"/>
    <p:sldLayoutId id="2147484018" r:id="rId50"/>
    <p:sldLayoutId id="2147484019" r:id="rId51"/>
    <p:sldLayoutId id="2147484020" r:id="rId52"/>
    <p:sldLayoutId id="2147484021" r:id="rId53"/>
    <p:sldLayoutId id="2147484022" r:id="rId54"/>
    <p:sldLayoutId id="2147484023" r:id="rId55"/>
    <p:sldLayoutId id="2147484024" r:id="rId56"/>
    <p:sldLayoutId id="2147484025" r:id="rId57"/>
    <p:sldLayoutId id="2147484026" r:id="rId58"/>
    <p:sldLayoutId id="2147484027" r:id="rId59"/>
    <p:sldLayoutId id="2147484028" r:id="rId60"/>
    <p:sldLayoutId id="2147484029" r:id="rId61"/>
  </p:sldLayoutIdLst>
  <p:hf hdr="0" ftr="0"/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0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0.xml"/><Relationship Id="rId4" Type="http://schemas.openxmlformats.org/officeDocument/2006/relationships/image" Target="../media/image71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tif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tiff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tif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12A216B-8AA9-49F3-A51D-61635AB9BA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Course Cognitive Systems:</a:t>
            </a:r>
            <a:br>
              <a:rPr lang="en-US" dirty="0"/>
            </a:br>
            <a:r>
              <a:rPr lang="en-US" dirty="0"/>
              <a:t>Depth &amp; Bounding Box Prediction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3F3D18E4-4F52-4039-B41D-F39D61D3FE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Final Presentation</a:t>
            </a:r>
          </a:p>
          <a:p>
            <a:r>
              <a:rPr lang="en-US" dirty="0"/>
              <a:t>WS 17/18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59FF55F-6E71-48A1-9089-C51AFDF1DE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5E8A2E5-62A8-4C07-9193-0555BAB087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22.03.2018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239F67F6-D0E7-454E-A771-182BB5137779}"/>
              </a:ext>
            </a:extLst>
          </p:cNvPr>
          <p:cNvGrpSpPr/>
          <p:nvPr/>
        </p:nvGrpSpPr>
        <p:grpSpPr>
          <a:xfrm>
            <a:off x="5195208" y="4762500"/>
            <a:ext cx="1801584" cy="630762"/>
            <a:chOff x="4006384" y="4500534"/>
            <a:chExt cx="1801584" cy="630762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7AC031FA-FE98-4551-9B45-3AC622383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4" b="98462" l="323" r="100000">
                          <a14:foregroundMark x1="10000" y1="33269" x2="26452" y2="32692"/>
                          <a14:foregroundMark x1="19032" y1="25769" x2="36452" y2="24615"/>
                          <a14:foregroundMark x1="16774" y1="15577" x2="39677" y2="15192"/>
                          <a14:foregroundMark x1="26129" y1="5000" x2="61935" y2="7885"/>
                          <a14:foregroundMark x1="73226" y1="31154" x2="70645" y2="40769"/>
                          <a14:foregroundMark x1="58065" y1="42500" x2="54516" y2="50192"/>
                          <a14:foregroundMark x1="43871" y1="45000" x2="43548" y2="50769"/>
                          <a14:foregroundMark x1="36129" y1="47115" x2="35161" y2="51731"/>
                          <a14:foregroundMark x1="14839" y1="74423" x2="13871" y2="82308"/>
                          <a14:foregroundMark x1="66129" y1="73269" x2="55806" y2="83654"/>
                          <a14:foregroundMark x1="91935" y1="76923" x2="93226" y2="88654"/>
                          <a14:backgroundMark x1="37742" y1="59615" x2="37742" y2="59615"/>
                          <a14:backgroundMark x1="67419" y1="62500" x2="88387" y2="62500"/>
                          <a14:backgroundMark x1="72581" y1="60385" x2="14194" y2="60769"/>
                          <a14:backgroundMark x1="3871" y1="58077" x2="54839" y2="58462"/>
                          <a14:backgroundMark x1="67097" y1="58846" x2="67742" y2="58846"/>
                          <a14:backgroundMark x1="77742" y1="61923" x2="54194" y2="63654"/>
                          <a14:backgroundMark x1="40968" y1="65385" x2="15806" y2="64231"/>
                          <a14:backgroundMark x1="8387" y1="61154" x2="5161" y2="58462"/>
                          <a14:backgroundMark x1="14839" y1="48077" x2="17097" y2="47692"/>
                          <a14:backgroundMark x1="22258" y1="47115" x2="27419" y2="45000"/>
                          <a14:backgroundMark x1="9355" y1="64038" x2="91935" y2="64615"/>
                          <a14:backgroundMark x1="45806" y1="77500" x2="22258" y2="98269"/>
                          <a14:backgroundMark x1="51613" y1="26154" x2="63226" y2="20962"/>
                          <a14:backgroundMark x1="70645" y1="16346" x2="84194" y2="8462"/>
                          <a14:backgroundMark x1="32903" y1="29615" x2="48710" y2="37692"/>
                          <a14:backgroundMark x1="48710" y1="37885" x2="49355" y2="30000"/>
                          <a14:backgroundMark x1="49355" y1="30000" x2="33548" y2="29231"/>
                          <a14:backgroundMark x1="10645" y1="29615" x2="3226" y2="33846"/>
                          <a14:backgroundMark x1="2903" y1="33846" x2="3226" y2="30192"/>
                          <a14:backgroundMark x1="3226" y1="30192" x2="10323" y2="2980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47928" y="4506307"/>
              <a:ext cx="360040" cy="603939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69A0BACF-EAA7-4188-9158-E069DDCD7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6384" y="4500534"/>
              <a:ext cx="1261524" cy="63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3592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Shape 891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92" name="Shape 892"/>
          <p:cNvSpPr txBox="1">
            <a:spLocks noGrp="1"/>
          </p:cNvSpPr>
          <p:nvPr>
            <p:ph type="body" idx="1"/>
          </p:nvPr>
        </p:nvSpPr>
        <p:spPr>
          <a:xfrm>
            <a:off x="61425" y="1242175"/>
            <a:ext cx="11939100" cy="50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2993" marR="0" lvl="0" indent="-228593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/>
              <a:t>Current results</a:t>
            </a:r>
            <a:r>
              <a:rPr lang="en-US"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r>
              <a:rPr lang="en-US"/>
              <a:t> Model trained on KITTI + GTAV</a:t>
            </a:r>
            <a:endParaRPr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Shape 894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95" name="Shape 895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96" name="Shape 896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897" name="Shape 897"/>
          <p:cNvSpPr txBox="1"/>
          <p:nvPr/>
        </p:nvSpPr>
        <p:spPr>
          <a:xfrm>
            <a:off x="2167375" y="4045225"/>
            <a:ext cx="61464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Compared to the Model trained only on KITTI</a:t>
            </a:r>
            <a:endParaRPr/>
          </a:p>
        </p:txBody>
      </p:sp>
      <p:sp>
        <p:nvSpPr>
          <p:cNvPr id="898" name="Shape 898"/>
          <p:cNvSpPr txBox="1"/>
          <p:nvPr/>
        </p:nvSpPr>
        <p:spPr>
          <a:xfrm>
            <a:off x="2854825" y="1529275"/>
            <a:ext cx="45429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on KITTI instance			</a:t>
            </a:r>
            <a:endParaRPr/>
          </a:p>
        </p:txBody>
      </p:sp>
      <p:pic>
        <p:nvPicPr>
          <p:cNvPr id="899" name="Shape 899"/>
          <p:cNvPicPr preferRelativeResize="0"/>
          <p:nvPr/>
        </p:nvPicPr>
        <p:blipFill rotWithShape="1">
          <a:blip r:embed="rId3">
            <a:alphaModFix/>
          </a:blip>
          <a:srcRect l="10012" t="31462" r="8786" b="29715"/>
          <a:stretch/>
        </p:blipFill>
        <p:spPr>
          <a:xfrm>
            <a:off x="61425" y="1956100"/>
            <a:ext cx="7738690" cy="208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Shape 900"/>
          <p:cNvPicPr preferRelativeResize="0"/>
          <p:nvPr/>
        </p:nvPicPr>
        <p:blipFill rotWithShape="1">
          <a:blip r:embed="rId4">
            <a:alphaModFix/>
          </a:blip>
          <a:srcRect l="9010" t="24306" r="13840" b="22875"/>
          <a:stretch/>
        </p:blipFill>
        <p:spPr>
          <a:xfrm>
            <a:off x="8469600" y="2002886"/>
            <a:ext cx="3350398" cy="213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Shape 901"/>
          <p:cNvPicPr preferRelativeResize="0"/>
          <p:nvPr/>
        </p:nvPicPr>
        <p:blipFill rotWithShape="1">
          <a:blip r:embed="rId5">
            <a:alphaModFix/>
          </a:blip>
          <a:srcRect l="10423" t="30919" r="9332" b="29362"/>
          <a:stretch/>
        </p:blipFill>
        <p:spPr>
          <a:xfrm>
            <a:off x="61425" y="4423475"/>
            <a:ext cx="7613400" cy="213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Shape 902"/>
          <p:cNvPicPr preferRelativeResize="0"/>
          <p:nvPr/>
        </p:nvPicPr>
        <p:blipFill rotWithShape="1">
          <a:blip r:embed="rId6">
            <a:alphaModFix/>
          </a:blip>
          <a:srcRect l="9547" t="21815" r="13517" b="21815"/>
          <a:stretch/>
        </p:blipFill>
        <p:spPr>
          <a:xfrm>
            <a:off x="8313775" y="4216750"/>
            <a:ext cx="3550250" cy="2394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8409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hape 9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dirty="0"/>
              <a:t>2. </a:t>
            </a:r>
            <a:r>
              <a:rPr lang="en-US" dirty="0" err="1"/>
              <a:t>DeepTLR+Conv</a:t>
            </a:r>
            <a:endParaRPr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3626C01-22C0-408A-8BF6-4C3627E88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Evaluation:</a:t>
            </a:r>
          </a:p>
        </p:txBody>
      </p:sp>
      <p:sp>
        <p:nvSpPr>
          <p:cNvPr id="909" name="Shape 909"/>
          <p:cNvSpPr txBox="1"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CE10F76-9058-4D3F-9119-32B05AB57F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10" name="Shape 910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11" name="Shape 911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graphicFrame>
        <p:nvGraphicFramePr>
          <p:cNvPr id="912" name="Shape 912"/>
          <p:cNvGraphicFramePr/>
          <p:nvPr/>
        </p:nvGraphicFramePr>
        <p:xfrm>
          <a:off x="1271464" y="2135361"/>
          <a:ext cx="9847350" cy="3573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6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3725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Trained on KITTI</a:t>
                      </a:r>
                      <a:endParaRPr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/>
                        <a:t>Trained on GTAV</a:t>
                      </a:r>
                      <a:endParaRPr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72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Evaluated on KITTI Test Data</a:t>
                      </a:r>
                      <a:endParaRPr/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Evaluated on GTA Test Data</a:t>
                      </a:r>
                      <a:endParaRPr dirty="0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/>
                        <a:t>Evaluated on KITTI Test Data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REL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LOG10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RMS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3311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FCRN-SSD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02777FD-8F9C-41A2-83F5-F4C8825B4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468" y="6883578"/>
            <a:ext cx="8424936" cy="4738509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D5669E5-8B4F-4C55-87BD-35A5F12C7C48}"/>
              </a:ext>
            </a:extLst>
          </p:cNvPr>
          <p:cNvSpPr/>
          <p:nvPr/>
        </p:nvSpPr>
        <p:spPr>
          <a:xfrm>
            <a:off x="9370147" y="7133150"/>
            <a:ext cx="360040" cy="720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C36FB289-0D49-462B-BFD7-D843EF10CCA1}"/>
              </a:ext>
            </a:extLst>
          </p:cNvPr>
          <p:cNvSpPr txBox="1"/>
          <p:nvPr/>
        </p:nvSpPr>
        <p:spPr>
          <a:xfrm>
            <a:off x="8722075" y="6999877"/>
            <a:ext cx="1340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300x300x3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40071B9-DEFE-4F41-9F08-8C4FD997E56B}"/>
              </a:ext>
            </a:extLst>
          </p:cNvPr>
          <p:cNvSpPr/>
          <p:nvPr/>
        </p:nvSpPr>
        <p:spPr>
          <a:xfrm>
            <a:off x="9226131" y="9077366"/>
            <a:ext cx="432048" cy="990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BACB8E64-7ACC-4E70-8259-06AFFF1CBB05}"/>
              </a:ext>
            </a:extLst>
          </p:cNvPr>
          <p:cNvSpPr txBox="1"/>
          <p:nvPr/>
        </p:nvSpPr>
        <p:spPr>
          <a:xfrm>
            <a:off x="8578059" y="9007172"/>
            <a:ext cx="1340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300x300x3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pic>
        <p:nvPicPr>
          <p:cNvPr id="16" name="Picture 1935">
            <a:extLst>
              <a:ext uri="{FF2B5EF4-FFF2-40B4-BE49-F238E27FC236}">
                <a16:creationId xmlns:a16="http://schemas.microsoft.com/office/drawing/2014/main" id="{014767F8-B059-4054-AC3B-FC020A1EB5C2}"/>
              </a:ext>
            </a:extLst>
          </p:cNvPr>
          <p:cNvPicPr/>
          <p:nvPr/>
        </p:nvPicPr>
        <p:blipFill rotWithShape="1">
          <a:blip r:embed="rId3"/>
          <a:srcRect r="14339"/>
          <a:stretch/>
        </p:blipFill>
        <p:spPr>
          <a:xfrm>
            <a:off x="1679856" y="1601120"/>
            <a:ext cx="8832285" cy="4536532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0369BD2-AAFC-4C88-8B01-587E7AF70BAA}"/>
              </a:ext>
            </a:extLst>
          </p:cNvPr>
          <p:cNvSpPr/>
          <p:nvPr/>
        </p:nvSpPr>
        <p:spPr>
          <a:xfrm>
            <a:off x="7608168" y="1521007"/>
            <a:ext cx="1476164" cy="4616645"/>
          </a:xfrm>
          <a:prstGeom prst="rect">
            <a:avLst/>
          </a:prstGeom>
          <a:noFill/>
          <a:ln w="63500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0BE1B352-7B77-4530-B47F-0870D6C8B2DF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2813544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Shape 93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 dirty="0"/>
          </a:p>
        </p:txBody>
      </p:sp>
      <p:sp>
        <p:nvSpPr>
          <p:cNvPr id="934" name="Shape 934"/>
          <p:cNvSpPr txBox="1">
            <a:spLocks noGrp="1"/>
          </p:cNvSpPr>
          <p:nvPr>
            <p:ph type="body" idx="2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</a:t>
            </a:r>
            <a:r>
              <a:rPr lang="en-US" sz="1665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Laina</a:t>
            </a: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et al.</a:t>
            </a:r>
            <a:endParaRPr dirty="0"/>
          </a:p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</a:t>
            </a:r>
            <a:r>
              <a:rPr lang="en-US" sz="1665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MultiBox</a:t>
            </a: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Detector, Liu et al.</a:t>
            </a:r>
            <a:endParaRPr dirty="0"/>
          </a:p>
        </p:txBody>
      </p:sp>
      <p:sp>
        <p:nvSpPr>
          <p:cNvPr id="935" name="Shape 93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36" name="Shape 93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37" name="Shape 9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352" y="1513737"/>
            <a:ext cx="11367078" cy="4631187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Shape 938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53987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Shape 972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973" name="Shape 973"/>
          <p:cNvSpPr txBox="1">
            <a:spLocks noGrp="1"/>
          </p:cNvSpPr>
          <p:nvPr>
            <p:ph type="body" idx="1"/>
          </p:nvPr>
        </p:nvSpPr>
        <p:spPr>
          <a:xfrm>
            <a:off x="901931" y="2972471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What have we done with FCRN?</a:t>
            </a:r>
            <a:endParaRPr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Architecture customized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Processing</a:t>
            </a:r>
            <a:endParaRPr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Trainings Routines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 on KITTI data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 on GTA data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1291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75" name="Shape 97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76" name="Shape 9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50" y="3465004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Shape 9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50" y="4254323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Shape 9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35695" y="1487973"/>
            <a:ext cx="1376031" cy="1471665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Shape 979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80" name="Shape 9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50" y="5069419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Shape 9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49" y="465618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Shape 9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80" y="384869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Shape 9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48" y="5428350"/>
            <a:ext cx="231789" cy="231789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Shape 984"/>
          <p:cNvSpPr txBox="1"/>
          <p:nvPr/>
        </p:nvSpPr>
        <p:spPr>
          <a:xfrm>
            <a:off x="914400" y="1582362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What was available with FCRN?</a:t>
            </a:r>
            <a:endParaRPr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Architecture in TensorFlow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 in Matlab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1291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85" name="Shape 9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80" y="2057256"/>
            <a:ext cx="231789" cy="231789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Shape 986"/>
          <p:cNvSpPr/>
          <p:nvPr/>
        </p:nvSpPr>
        <p:spPr>
          <a:xfrm>
            <a:off x="1020172" y="2369433"/>
            <a:ext cx="267792" cy="396044"/>
          </a:xfrm>
          <a:custGeom>
            <a:avLst/>
            <a:gdLst/>
            <a:ahLst/>
            <a:cxnLst/>
            <a:rect l="0" t="0" r="0" b="0"/>
            <a:pathLst>
              <a:path w="267792" h="396044" extrusionOk="0">
                <a:moveTo>
                  <a:pt x="144016" y="72008"/>
                </a:moveTo>
                <a:lnTo>
                  <a:pt x="267792" y="72008"/>
                </a:lnTo>
                <a:lnTo>
                  <a:pt x="267792" y="303797"/>
                </a:lnTo>
                <a:lnTo>
                  <a:pt x="144016" y="303797"/>
                </a:lnTo>
                <a:close/>
                <a:moveTo>
                  <a:pt x="0" y="0"/>
                </a:moveTo>
                <a:lnTo>
                  <a:pt x="144016" y="0"/>
                </a:lnTo>
                <a:lnTo>
                  <a:pt x="144016" y="72008"/>
                </a:lnTo>
                <a:lnTo>
                  <a:pt x="36003" y="72008"/>
                </a:lnTo>
                <a:lnTo>
                  <a:pt x="36003" y="303797"/>
                </a:lnTo>
                <a:lnTo>
                  <a:pt x="144016" y="303797"/>
                </a:lnTo>
                <a:lnTo>
                  <a:pt x="144016" y="396044"/>
                </a:lnTo>
                <a:lnTo>
                  <a:pt x="0" y="396044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7" name="Shape 987"/>
          <p:cNvSpPr/>
          <p:nvPr/>
        </p:nvSpPr>
        <p:spPr>
          <a:xfrm>
            <a:off x="1055439" y="2401970"/>
            <a:ext cx="252029" cy="335381"/>
          </a:xfrm>
          <a:custGeom>
            <a:avLst/>
            <a:gdLst/>
            <a:ahLst/>
            <a:cxnLst/>
            <a:rect l="0" t="0" r="0" b="0"/>
            <a:pathLst>
              <a:path w="252029" h="335381" extrusionOk="0">
                <a:moveTo>
                  <a:pt x="0" y="38773"/>
                </a:moveTo>
                <a:lnTo>
                  <a:pt x="115894" y="38773"/>
                </a:lnTo>
                <a:lnTo>
                  <a:pt x="115894" y="270562"/>
                </a:lnTo>
                <a:lnTo>
                  <a:pt x="0" y="270562"/>
                </a:lnTo>
                <a:close/>
                <a:moveTo>
                  <a:pt x="115894" y="0"/>
                </a:moveTo>
                <a:lnTo>
                  <a:pt x="252029" y="0"/>
                </a:lnTo>
                <a:lnTo>
                  <a:pt x="252029" y="335381"/>
                </a:lnTo>
                <a:lnTo>
                  <a:pt x="115894" y="335381"/>
                </a:lnTo>
                <a:lnTo>
                  <a:pt x="115894" y="270562"/>
                </a:lnTo>
                <a:lnTo>
                  <a:pt x="231789" y="270562"/>
                </a:lnTo>
                <a:lnTo>
                  <a:pt x="231789" y="38773"/>
                </a:lnTo>
                <a:lnTo>
                  <a:pt x="115894" y="38773"/>
                </a:lnTo>
                <a:close/>
              </a:path>
            </a:pathLst>
          </a:custGeom>
          <a:noFill/>
          <a:ln>
            <a:noFill/>
          </a:ln>
        </p:spPr>
      </p:sp>
      <p:pic>
        <p:nvPicPr>
          <p:cNvPr id="988" name="Shape 988" descr="Image result for placeholder 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56140" y="1839671"/>
            <a:ext cx="3363550" cy="25226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9" name="Shape 989"/>
          <p:cNvCxnSpPr/>
          <p:nvPr/>
        </p:nvCxnSpPr>
        <p:spPr>
          <a:xfrm rot="10800000">
            <a:off x="10872090" y="1988841"/>
            <a:ext cx="0" cy="223224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990" name="Shape 990"/>
          <p:cNvCxnSpPr/>
          <p:nvPr/>
        </p:nvCxnSpPr>
        <p:spPr>
          <a:xfrm rot="10800000">
            <a:off x="10872090" y="1839671"/>
            <a:ext cx="0" cy="14916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91" name="Shape 991"/>
          <p:cNvCxnSpPr/>
          <p:nvPr/>
        </p:nvCxnSpPr>
        <p:spPr>
          <a:xfrm>
            <a:off x="10865946" y="4221088"/>
            <a:ext cx="0" cy="14401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92" name="Shape 992"/>
          <p:cNvCxnSpPr/>
          <p:nvPr/>
        </p:nvCxnSpPr>
        <p:spPr>
          <a:xfrm>
            <a:off x="7464152" y="4486112"/>
            <a:ext cx="313234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994" name="Shape 994"/>
          <p:cNvCxnSpPr/>
          <p:nvPr/>
        </p:nvCxnSpPr>
        <p:spPr>
          <a:xfrm rot="10800000">
            <a:off x="7356140" y="4486112"/>
            <a:ext cx="10801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95" name="Shape 995"/>
          <p:cNvCxnSpPr/>
          <p:nvPr/>
        </p:nvCxnSpPr>
        <p:spPr>
          <a:xfrm>
            <a:off x="10568880" y="4486112"/>
            <a:ext cx="17163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996" name="Shape 996"/>
          <p:cNvSpPr txBox="1"/>
          <p:nvPr/>
        </p:nvSpPr>
        <p:spPr>
          <a:xfrm>
            <a:off x="8796301" y="4585120"/>
            <a:ext cx="1772580" cy="40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300 px</a:t>
            </a:r>
            <a:endParaRPr sz="20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97" name="Shape 997"/>
          <p:cNvSpPr txBox="1"/>
          <p:nvPr/>
        </p:nvSpPr>
        <p:spPr>
          <a:xfrm rot="-5400000">
            <a:off x="10656045" y="2722963"/>
            <a:ext cx="900098" cy="36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300 </a:t>
            </a:r>
            <a:r>
              <a:rPr lang="en-US" sz="20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px</a:t>
            </a:r>
            <a:endParaRPr sz="2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98" name="Shape 998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73180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Shape 100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05" name="Shape 100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06" name="Shape 100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07" name="Shape 100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08" name="Shape 1008" descr="cid:5ec977b7-264a-4abd-9333-4cd491e107c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52" y="1963192"/>
            <a:ext cx="12092096" cy="34923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0853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Shape 101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15" name="Shape 101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16" name="Shape 101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17" name="Shape 101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18" name="Shape 1018" descr="cid:9d272203-bb3b-4815-86ac-aa65b956a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9750" y="2279416"/>
            <a:ext cx="8572500" cy="285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873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Shape 102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25" name="Shape 102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26" name="Shape 102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27" name="Shape 102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28" name="Shape 1028" descr="cid:c208d17f-23f2-4e93-93e6-07abc93987f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9749" y="2299692"/>
            <a:ext cx="8572500" cy="285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4270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Shape 103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35" name="Shape 103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36" name="Shape 103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37" name="Shape 103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38" name="Shape 1038" descr="cid:e095515e-26cd-45e4-8d67-e9cb0287de6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9750" y="2299692"/>
            <a:ext cx="8572500" cy="285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4760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45" name="Shape 104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46" name="Shape 104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47" name="Shape 104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48" name="Shape 1048" descr="cid:a83e784b-1c3b-4de1-92c6-18ab6480891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9750" y="2299692"/>
            <a:ext cx="8572500" cy="285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5167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760"/>
          <p:cNvSpPr/>
          <p:nvPr/>
        </p:nvSpPr>
        <p:spPr>
          <a:xfrm>
            <a:off x="-14627" y="-301"/>
            <a:ext cx="1934163" cy="6864168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2" name="Shape 761"/>
          <p:cNvSpPr/>
          <p:nvPr/>
        </p:nvSpPr>
        <p:spPr>
          <a:xfrm>
            <a:off x="1919536" y="0"/>
            <a:ext cx="2011761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3" name="Shape 762"/>
          <p:cNvSpPr/>
          <p:nvPr/>
        </p:nvSpPr>
        <p:spPr>
          <a:xfrm>
            <a:off x="3910490" y="0"/>
            <a:ext cx="2011761" cy="6858000"/>
          </a:xfrm>
          <a:prstGeom prst="rect">
            <a:avLst/>
          </a:prstGeom>
          <a:solidFill>
            <a:schemeClr val="accent3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4" name="Shape 763"/>
          <p:cNvSpPr/>
          <p:nvPr/>
        </p:nvSpPr>
        <p:spPr>
          <a:xfrm>
            <a:off x="5914927" y="0"/>
            <a:ext cx="2245086" cy="6858000"/>
          </a:xfrm>
          <a:prstGeom prst="rect">
            <a:avLst/>
          </a:prstGeom>
          <a:solidFill>
            <a:schemeClr val="accent4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6" name="Shape 776"/>
          <p:cNvSpPr txBox="1"/>
          <p:nvPr/>
        </p:nvSpPr>
        <p:spPr>
          <a:xfrm>
            <a:off x="3951425" y="2822110"/>
            <a:ext cx="195865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FCRN-SSD</a:t>
            </a:r>
          </a:p>
        </p:txBody>
      </p:sp>
      <p:sp>
        <p:nvSpPr>
          <p:cNvPr id="217" name="Shape 777"/>
          <p:cNvSpPr txBox="1"/>
          <p:nvPr/>
        </p:nvSpPr>
        <p:spPr>
          <a:xfrm>
            <a:off x="3916189" y="3635982"/>
            <a:ext cx="1990069" cy="1619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3rd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ResNet50-Deconv + VGG16-SSD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8" name="Shape 781"/>
          <p:cNvSpPr txBox="1"/>
          <p:nvPr/>
        </p:nvSpPr>
        <p:spPr>
          <a:xfrm>
            <a:off x="609515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FCN-DSSD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2" name="Shape 766"/>
          <p:cNvSpPr txBox="1"/>
          <p:nvPr/>
        </p:nvSpPr>
        <p:spPr>
          <a:xfrm>
            <a:off x="7582" y="2822110"/>
            <a:ext cx="1889745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>
                <a:latin typeface="Helvetica" charset="0"/>
                <a:ea typeface="Helvetica" charset="0"/>
                <a:cs typeface="Helvetica" charset="0"/>
              </a:rPr>
              <a:t>Motivation</a:t>
            </a:r>
          </a:p>
        </p:txBody>
      </p:sp>
      <p:sp>
        <p:nvSpPr>
          <p:cNvPr id="223" name="Shape 767"/>
          <p:cNvSpPr txBox="1"/>
          <p:nvPr/>
        </p:nvSpPr>
        <p:spPr>
          <a:xfrm>
            <a:off x="-81379" y="3851197"/>
            <a:ext cx="1990068" cy="972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1st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Goal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Background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4" name="Shape 771"/>
          <p:cNvSpPr txBox="1"/>
          <p:nvPr/>
        </p:nvSpPr>
        <p:spPr>
          <a:xfrm>
            <a:off x="1945757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 err="1">
                <a:latin typeface="Helvetica" charset="0"/>
                <a:ea typeface="Helvetica" charset="0"/>
                <a:cs typeface="Helvetica" charset="0"/>
              </a:rPr>
              <a:t>DeepTLR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5" name="Shape 772"/>
          <p:cNvSpPr txBox="1"/>
          <p:nvPr/>
        </p:nvSpPr>
        <p:spPr>
          <a:xfrm>
            <a:off x="1909589" y="3851654"/>
            <a:ext cx="2010848" cy="1403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2nd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Caffe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FZI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6" name="Straight Connector 3"/>
          <p:cNvSpPr/>
          <p:nvPr/>
        </p:nvSpPr>
        <p:spPr>
          <a:xfrm>
            <a:off x="728741" y="3642053"/>
            <a:ext cx="447427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7" name="Straight Connector 37"/>
          <p:cNvSpPr/>
          <p:nvPr/>
        </p:nvSpPr>
        <p:spPr>
          <a:xfrm>
            <a:off x="269129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8" name="Straight Connector 40"/>
          <p:cNvSpPr/>
          <p:nvPr/>
        </p:nvSpPr>
        <p:spPr>
          <a:xfrm>
            <a:off x="469265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2" name="Freeform 511"/>
          <p:cNvSpPr/>
          <p:nvPr/>
        </p:nvSpPr>
        <p:spPr>
          <a:xfrm>
            <a:off x="637153" y="1712923"/>
            <a:ext cx="630603" cy="518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04" y="11937"/>
                </a:moveTo>
                <a:cubicBezTo>
                  <a:pt x="3269" y="11937"/>
                  <a:pt x="1985" y="13500"/>
                  <a:pt x="1985" y="15489"/>
                </a:cubicBezTo>
                <a:cubicBezTo>
                  <a:pt x="1985" y="15916"/>
                  <a:pt x="2218" y="16200"/>
                  <a:pt x="2452" y="16200"/>
                </a:cubicBezTo>
                <a:cubicBezTo>
                  <a:pt x="2685" y="16200"/>
                  <a:pt x="2919" y="15916"/>
                  <a:pt x="2919" y="15489"/>
                </a:cubicBezTo>
                <a:cubicBezTo>
                  <a:pt x="2919" y="14211"/>
                  <a:pt x="3853" y="13216"/>
                  <a:pt x="4904" y="13216"/>
                </a:cubicBezTo>
                <a:cubicBezTo>
                  <a:pt x="5137" y="13216"/>
                  <a:pt x="5371" y="12932"/>
                  <a:pt x="5371" y="12505"/>
                </a:cubicBezTo>
                <a:cubicBezTo>
                  <a:pt x="5371" y="12221"/>
                  <a:pt x="5137" y="11937"/>
                  <a:pt x="4904" y="11937"/>
                </a:cubicBezTo>
                <a:close/>
                <a:moveTo>
                  <a:pt x="21133" y="12932"/>
                </a:moveTo>
                <a:cubicBezTo>
                  <a:pt x="17514" y="2416"/>
                  <a:pt x="17514" y="2416"/>
                  <a:pt x="17514" y="2416"/>
                </a:cubicBezTo>
                <a:cubicBezTo>
                  <a:pt x="17514" y="2416"/>
                  <a:pt x="17514" y="2416"/>
                  <a:pt x="17514" y="2416"/>
                </a:cubicBezTo>
                <a:cubicBezTo>
                  <a:pt x="17163" y="995"/>
                  <a:pt x="15996" y="0"/>
                  <a:pt x="14711" y="0"/>
                </a:cubicBezTo>
                <a:cubicBezTo>
                  <a:pt x="13077" y="0"/>
                  <a:pt x="11792" y="1563"/>
                  <a:pt x="11792" y="3553"/>
                </a:cubicBezTo>
                <a:cubicBezTo>
                  <a:pt x="9808" y="3553"/>
                  <a:pt x="9808" y="3553"/>
                  <a:pt x="9808" y="3553"/>
                </a:cubicBezTo>
                <a:cubicBezTo>
                  <a:pt x="9808" y="1563"/>
                  <a:pt x="8523" y="0"/>
                  <a:pt x="6889" y="0"/>
                </a:cubicBezTo>
                <a:cubicBezTo>
                  <a:pt x="5604" y="0"/>
                  <a:pt x="4554" y="995"/>
                  <a:pt x="4086" y="2416"/>
                </a:cubicBezTo>
                <a:cubicBezTo>
                  <a:pt x="4086" y="2416"/>
                  <a:pt x="4086" y="2416"/>
                  <a:pt x="4086" y="2416"/>
                </a:cubicBezTo>
                <a:cubicBezTo>
                  <a:pt x="467" y="12932"/>
                  <a:pt x="467" y="12932"/>
                  <a:pt x="467" y="12932"/>
                </a:cubicBezTo>
                <a:cubicBezTo>
                  <a:pt x="117" y="13784"/>
                  <a:pt x="0" y="14637"/>
                  <a:pt x="0" y="15489"/>
                </a:cubicBezTo>
                <a:cubicBezTo>
                  <a:pt x="0" y="18900"/>
                  <a:pt x="2218" y="21600"/>
                  <a:pt x="4904" y="21600"/>
                </a:cubicBezTo>
                <a:cubicBezTo>
                  <a:pt x="7239" y="21600"/>
                  <a:pt x="9224" y="19468"/>
                  <a:pt x="9691" y="16768"/>
                </a:cubicBezTo>
                <a:cubicBezTo>
                  <a:pt x="11909" y="16768"/>
                  <a:pt x="11909" y="16768"/>
                  <a:pt x="11909" y="16768"/>
                </a:cubicBezTo>
                <a:cubicBezTo>
                  <a:pt x="12376" y="19468"/>
                  <a:pt x="14361" y="21600"/>
                  <a:pt x="16696" y="21600"/>
                </a:cubicBezTo>
                <a:cubicBezTo>
                  <a:pt x="19498" y="21600"/>
                  <a:pt x="21600" y="18900"/>
                  <a:pt x="21600" y="15489"/>
                </a:cubicBezTo>
                <a:cubicBezTo>
                  <a:pt x="21600" y="14637"/>
                  <a:pt x="21483" y="13784"/>
                  <a:pt x="21133" y="12932"/>
                </a:cubicBezTo>
                <a:close/>
                <a:moveTo>
                  <a:pt x="4904" y="20321"/>
                </a:moveTo>
                <a:cubicBezTo>
                  <a:pt x="2685" y="20321"/>
                  <a:pt x="934" y="18189"/>
                  <a:pt x="934" y="15489"/>
                </a:cubicBezTo>
                <a:cubicBezTo>
                  <a:pt x="934" y="12932"/>
                  <a:pt x="2685" y="10800"/>
                  <a:pt x="4904" y="10800"/>
                </a:cubicBezTo>
                <a:cubicBezTo>
                  <a:pt x="7122" y="10800"/>
                  <a:pt x="8874" y="12932"/>
                  <a:pt x="8874" y="15489"/>
                </a:cubicBezTo>
                <a:cubicBezTo>
                  <a:pt x="8874" y="18189"/>
                  <a:pt x="7122" y="20321"/>
                  <a:pt x="4904" y="20321"/>
                </a:cubicBezTo>
                <a:close/>
                <a:moveTo>
                  <a:pt x="8874" y="11937"/>
                </a:moveTo>
                <a:cubicBezTo>
                  <a:pt x="7939" y="10516"/>
                  <a:pt x="6538" y="9521"/>
                  <a:pt x="4904" y="9521"/>
                </a:cubicBezTo>
                <a:cubicBezTo>
                  <a:pt x="3970" y="9521"/>
                  <a:pt x="3152" y="9805"/>
                  <a:pt x="2452" y="10374"/>
                </a:cubicBezTo>
                <a:cubicBezTo>
                  <a:pt x="5137" y="2558"/>
                  <a:pt x="5137" y="2558"/>
                  <a:pt x="5137" y="2558"/>
                </a:cubicBezTo>
                <a:cubicBezTo>
                  <a:pt x="5137" y="2558"/>
                  <a:pt x="5137" y="2558"/>
                  <a:pt x="5137" y="2558"/>
                </a:cubicBezTo>
                <a:cubicBezTo>
                  <a:pt x="5371" y="1705"/>
                  <a:pt x="6071" y="1137"/>
                  <a:pt x="6889" y="1137"/>
                </a:cubicBezTo>
                <a:cubicBezTo>
                  <a:pt x="7939" y="1137"/>
                  <a:pt x="8757" y="2132"/>
                  <a:pt x="8874" y="3411"/>
                </a:cubicBezTo>
                <a:cubicBezTo>
                  <a:pt x="8874" y="3411"/>
                  <a:pt x="8874" y="3411"/>
                  <a:pt x="8874" y="3411"/>
                </a:cubicBezTo>
                <a:lnTo>
                  <a:pt x="8874" y="11937"/>
                </a:lnTo>
                <a:close/>
                <a:moveTo>
                  <a:pt x="11792" y="15489"/>
                </a:moveTo>
                <a:cubicBezTo>
                  <a:pt x="9808" y="15489"/>
                  <a:pt x="9808" y="15489"/>
                  <a:pt x="9808" y="15489"/>
                </a:cubicBezTo>
                <a:cubicBezTo>
                  <a:pt x="9808" y="14353"/>
                  <a:pt x="9808" y="14353"/>
                  <a:pt x="9808" y="14353"/>
                </a:cubicBezTo>
                <a:cubicBezTo>
                  <a:pt x="11792" y="14353"/>
                  <a:pt x="11792" y="14353"/>
                  <a:pt x="11792" y="14353"/>
                </a:cubicBezTo>
                <a:lnTo>
                  <a:pt x="11792" y="15489"/>
                </a:lnTo>
                <a:close/>
                <a:moveTo>
                  <a:pt x="11792" y="13216"/>
                </a:moveTo>
                <a:cubicBezTo>
                  <a:pt x="9808" y="13216"/>
                  <a:pt x="9808" y="13216"/>
                  <a:pt x="9808" y="13216"/>
                </a:cubicBezTo>
                <a:cubicBezTo>
                  <a:pt x="9808" y="4689"/>
                  <a:pt x="9808" y="4689"/>
                  <a:pt x="9808" y="4689"/>
                </a:cubicBezTo>
                <a:cubicBezTo>
                  <a:pt x="11792" y="4689"/>
                  <a:pt x="11792" y="4689"/>
                  <a:pt x="11792" y="4689"/>
                </a:cubicBezTo>
                <a:lnTo>
                  <a:pt x="11792" y="13216"/>
                </a:lnTo>
                <a:close/>
                <a:moveTo>
                  <a:pt x="12726" y="3411"/>
                </a:moveTo>
                <a:cubicBezTo>
                  <a:pt x="12843" y="3411"/>
                  <a:pt x="12843" y="3411"/>
                  <a:pt x="12843" y="3411"/>
                </a:cubicBezTo>
                <a:cubicBezTo>
                  <a:pt x="12843" y="2132"/>
                  <a:pt x="13777" y="1137"/>
                  <a:pt x="14711" y="1137"/>
                </a:cubicBezTo>
                <a:cubicBezTo>
                  <a:pt x="15529" y="1137"/>
                  <a:pt x="16229" y="1705"/>
                  <a:pt x="16579" y="2558"/>
                </a:cubicBezTo>
                <a:cubicBezTo>
                  <a:pt x="16579" y="2558"/>
                  <a:pt x="16579" y="2558"/>
                  <a:pt x="16579" y="2558"/>
                </a:cubicBezTo>
                <a:cubicBezTo>
                  <a:pt x="19148" y="10374"/>
                  <a:pt x="19148" y="10374"/>
                  <a:pt x="19148" y="10374"/>
                </a:cubicBezTo>
                <a:cubicBezTo>
                  <a:pt x="18448" y="9805"/>
                  <a:pt x="17630" y="9521"/>
                  <a:pt x="16696" y="9521"/>
                </a:cubicBezTo>
                <a:cubicBezTo>
                  <a:pt x="15062" y="9521"/>
                  <a:pt x="13661" y="10516"/>
                  <a:pt x="12726" y="11937"/>
                </a:cubicBezTo>
                <a:lnTo>
                  <a:pt x="12726" y="3411"/>
                </a:lnTo>
                <a:close/>
                <a:moveTo>
                  <a:pt x="16696" y="20321"/>
                </a:moveTo>
                <a:cubicBezTo>
                  <a:pt x="14595" y="20321"/>
                  <a:pt x="12726" y="18189"/>
                  <a:pt x="12726" y="15489"/>
                </a:cubicBezTo>
                <a:cubicBezTo>
                  <a:pt x="12726" y="12932"/>
                  <a:pt x="14595" y="10800"/>
                  <a:pt x="16696" y="10800"/>
                </a:cubicBezTo>
                <a:cubicBezTo>
                  <a:pt x="18915" y="10800"/>
                  <a:pt x="20666" y="12932"/>
                  <a:pt x="20666" y="15489"/>
                </a:cubicBezTo>
                <a:cubicBezTo>
                  <a:pt x="20666" y="18189"/>
                  <a:pt x="18915" y="20321"/>
                  <a:pt x="16696" y="20321"/>
                </a:cubicBezTo>
                <a:close/>
                <a:moveTo>
                  <a:pt x="16696" y="11937"/>
                </a:moveTo>
                <a:cubicBezTo>
                  <a:pt x="15062" y="11937"/>
                  <a:pt x="13777" y="13500"/>
                  <a:pt x="13777" y="15489"/>
                </a:cubicBezTo>
                <a:cubicBezTo>
                  <a:pt x="13777" y="15916"/>
                  <a:pt x="14011" y="16200"/>
                  <a:pt x="14244" y="16200"/>
                </a:cubicBezTo>
                <a:cubicBezTo>
                  <a:pt x="14478" y="16200"/>
                  <a:pt x="14711" y="15916"/>
                  <a:pt x="14711" y="15489"/>
                </a:cubicBezTo>
                <a:cubicBezTo>
                  <a:pt x="14711" y="14211"/>
                  <a:pt x="15645" y="13216"/>
                  <a:pt x="16696" y="13216"/>
                </a:cubicBezTo>
                <a:cubicBezTo>
                  <a:pt x="17046" y="13216"/>
                  <a:pt x="17163" y="12932"/>
                  <a:pt x="17163" y="12505"/>
                </a:cubicBezTo>
                <a:cubicBezTo>
                  <a:pt x="17163" y="12221"/>
                  <a:pt x="17046" y="11937"/>
                  <a:pt x="16696" y="1193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457200">
              <a:defRPr sz="1300"/>
            </a:pPr>
            <a:endParaRPr sz="13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6" name="Shape 763">
            <a:extLst>
              <a:ext uri="{FF2B5EF4-FFF2-40B4-BE49-F238E27FC236}">
                <a16:creationId xmlns:a16="http://schemas.microsoft.com/office/drawing/2014/main" id="{FF62CEBB-67C3-4E66-8897-B29FAE7A1E6F}"/>
              </a:ext>
            </a:extLst>
          </p:cNvPr>
          <p:cNvSpPr/>
          <p:nvPr/>
        </p:nvSpPr>
        <p:spPr>
          <a:xfrm>
            <a:off x="10174058" y="0"/>
            <a:ext cx="2078625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7" name="Shape 781">
            <a:extLst>
              <a:ext uri="{FF2B5EF4-FFF2-40B4-BE49-F238E27FC236}">
                <a16:creationId xmlns:a16="http://schemas.microsoft.com/office/drawing/2014/main" id="{3857F067-B44D-428A-B764-6A9FA0EDCB5B}"/>
              </a:ext>
            </a:extLst>
          </p:cNvPr>
          <p:cNvSpPr txBox="1"/>
          <p:nvPr/>
        </p:nvSpPr>
        <p:spPr>
          <a:xfrm>
            <a:off x="1019184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Future Work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8" name="Shape 782">
            <a:extLst>
              <a:ext uri="{FF2B5EF4-FFF2-40B4-BE49-F238E27FC236}">
                <a16:creationId xmlns:a16="http://schemas.microsoft.com/office/drawing/2014/main" id="{0500A378-37E1-4EB0-8C1E-D285B6C1D34D}"/>
              </a:ext>
            </a:extLst>
          </p:cNvPr>
          <p:cNvSpPr txBox="1"/>
          <p:nvPr/>
        </p:nvSpPr>
        <p:spPr>
          <a:xfrm>
            <a:off x="10175346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6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Improvements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Straight Connector 44">
            <a:extLst>
              <a:ext uri="{FF2B5EF4-FFF2-40B4-BE49-F238E27FC236}">
                <a16:creationId xmlns:a16="http://schemas.microsoft.com/office/drawing/2014/main" id="{F2FF4E72-536D-4AAB-8B15-4912043FD9F3}"/>
              </a:ext>
            </a:extLst>
          </p:cNvPr>
          <p:cNvSpPr/>
          <p:nvPr/>
        </p:nvSpPr>
        <p:spPr>
          <a:xfrm>
            <a:off x="1096179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1" name="Freeform 137">
            <a:extLst>
              <a:ext uri="{FF2B5EF4-FFF2-40B4-BE49-F238E27FC236}">
                <a16:creationId xmlns:a16="http://schemas.microsoft.com/office/drawing/2014/main" id="{971B6E70-5896-431E-9B40-A0CFD278E7F5}"/>
              </a:ext>
            </a:extLst>
          </p:cNvPr>
          <p:cNvSpPr>
            <a:spLocks noEditPoints="1"/>
          </p:cNvSpPr>
          <p:nvPr/>
        </p:nvSpPr>
        <p:spPr bwMode="auto">
          <a:xfrm>
            <a:off x="10891805" y="1700695"/>
            <a:ext cx="607454" cy="609249"/>
          </a:xfrm>
          <a:custGeom>
            <a:avLst/>
            <a:gdLst>
              <a:gd name="T0" fmla="*/ 139 w 186"/>
              <a:gd name="T1" fmla="*/ 89 h 186"/>
              <a:gd name="T2" fmla="*/ 97 w 186"/>
              <a:gd name="T3" fmla="*/ 89 h 186"/>
              <a:gd name="T4" fmla="*/ 97 w 186"/>
              <a:gd name="T5" fmla="*/ 47 h 186"/>
              <a:gd name="T6" fmla="*/ 93 w 186"/>
              <a:gd name="T7" fmla="*/ 42 h 186"/>
              <a:gd name="T8" fmla="*/ 89 w 186"/>
              <a:gd name="T9" fmla="*/ 47 h 186"/>
              <a:gd name="T10" fmla="*/ 89 w 186"/>
              <a:gd name="T11" fmla="*/ 89 h 186"/>
              <a:gd name="T12" fmla="*/ 46 w 186"/>
              <a:gd name="T13" fmla="*/ 89 h 186"/>
              <a:gd name="T14" fmla="*/ 42 w 186"/>
              <a:gd name="T15" fmla="*/ 93 h 186"/>
              <a:gd name="T16" fmla="*/ 46 w 186"/>
              <a:gd name="T17" fmla="*/ 97 h 186"/>
              <a:gd name="T18" fmla="*/ 89 w 186"/>
              <a:gd name="T19" fmla="*/ 97 h 186"/>
              <a:gd name="T20" fmla="*/ 89 w 186"/>
              <a:gd name="T21" fmla="*/ 139 h 186"/>
              <a:gd name="T22" fmla="*/ 93 w 186"/>
              <a:gd name="T23" fmla="*/ 144 h 186"/>
              <a:gd name="T24" fmla="*/ 97 w 186"/>
              <a:gd name="T25" fmla="*/ 139 h 186"/>
              <a:gd name="T26" fmla="*/ 97 w 186"/>
              <a:gd name="T27" fmla="*/ 97 h 186"/>
              <a:gd name="T28" fmla="*/ 139 w 186"/>
              <a:gd name="T29" fmla="*/ 97 h 186"/>
              <a:gd name="T30" fmla="*/ 143 w 186"/>
              <a:gd name="T31" fmla="*/ 93 h 186"/>
              <a:gd name="T32" fmla="*/ 139 w 186"/>
              <a:gd name="T33" fmla="*/ 89 h 186"/>
              <a:gd name="T34" fmla="*/ 93 w 186"/>
              <a:gd name="T35" fmla="*/ 0 h 186"/>
              <a:gd name="T36" fmla="*/ 0 w 186"/>
              <a:gd name="T37" fmla="*/ 93 h 186"/>
              <a:gd name="T38" fmla="*/ 93 w 186"/>
              <a:gd name="T39" fmla="*/ 186 h 186"/>
              <a:gd name="T40" fmla="*/ 186 w 186"/>
              <a:gd name="T41" fmla="*/ 93 h 186"/>
              <a:gd name="T42" fmla="*/ 93 w 186"/>
              <a:gd name="T43" fmla="*/ 0 h 186"/>
              <a:gd name="T44" fmla="*/ 93 w 186"/>
              <a:gd name="T45" fmla="*/ 177 h 186"/>
              <a:gd name="T46" fmla="*/ 8 w 186"/>
              <a:gd name="T47" fmla="*/ 93 h 186"/>
              <a:gd name="T48" fmla="*/ 93 w 186"/>
              <a:gd name="T49" fmla="*/ 9 h 186"/>
              <a:gd name="T50" fmla="*/ 177 w 186"/>
              <a:gd name="T51" fmla="*/ 93 h 186"/>
              <a:gd name="T52" fmla="*/ 93 w 186"/>
              <a:gd name="T53" fmla="*/ 177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86" h="186">
                <a:moveTo>
                  <a:pt x="139" y="89"/>
                </a:moveTo>
                <a:cubicBezTo>
                  <a:pt x="97" y="89"/>
                  <a:pt x="97" y="89"/>
                  <a:pt x="97" y="89"/>
                </a:cubicBezTo>
                <a:cubicBezTo>
                  <a:pt x="97" y="47"/>
                  <a:pt x="97" y="47"/>
                  <a:pt x="97" y="47"/>
                </a:cubicBezTo>
                <a:cubicBezTo>
                  <a:pt x="97" y="44"/>
                  <a:pt x="95" y="42"/>
                  <a:pt x="93" y="42"/>
                </a:cubicBezTo>
                <a:cubicBezTo>
                  <a:pt x="91" y="42"/>
                  <a:pt x="89" y="44"/>
                  <a:pt x="89" y="47"/>
                </a:cubicBezTo>
                <a:cubicBezTo>
                  <a:pt x="89" y="89"/>
                  <a:pt x="89" y="89"/>
                  <a:pt x="89" y="89"/>
                </a:cubicBezTo>
                <a:cubicBezTo>
                  <a:pt x="46" y="89"/>
                  <a:pt x="46" y="89"/>
                  <a:pt x="46" y="89"/>
                </a:cubicBezTo>
                <a:cubicBezTo>
                  <a:pt x="44" y="89"/>
                  <a:pt x="42" y="91"/>
                  <a:pt x="42" y="93"/>
                </a:cubicBezTo>
                <a:cubicBezTo>
                  <a:pt x="42" y="95"/>
                  <a:pt x="44" y="97"/>
                  <a:pt x="46" y="97"/>
                </a:cubicBezTo>
                <a:cubicBezTo>
                  <a:pt x="89" y="97"/>
                  <a:pt x="89" y="97"/>
                  <a:pt x="89" y="97"/>
                </a:cubicBezTo>
                <a:cubicBezTo>
                  <a:pt x="89" y="139"/>
                  <a:pt x="89" y="139"/>
                  <a:pt x="89" y="139"/>
                </a:cubicBezTo>
                <a:cubicBezTo>
                  <a:pt x="89" y="142"/>
                  <a:pt x="91" y="144"/>
                  <a:pt x="93" y="144"/>
                </a:cubicBezTo>
                <a:cubicBezTo>
                  <a:pt x="95" y="144"/>
                  <a:pt x="97" y="142"/>
                  <a:pt x="97" y="139"/>
                </a:cubicBezTo>
                <a:cubicBezTo>
                  <a:pt x="97" y="97"/>
                  <a:pt x="97" y="97"/>
                  <a:pt x="97" y="97"/>
                </a:cubicBezTo>
                <a:cubicBezTo>
                  <a:pt x="139" y="97"/>
                  <a:pt x="139" y="97"/>
                  <a:pt x="139" y="97"/>
                </a:cubicBezTo>
                <a:cubicBezTo>
                  <a:pt x="142" y="97"/>
                  <a:pt x="143" y="95"/>
                  <a:pt x="143" y="93"/>
                </a:cubicBezTo>
                <a:cubicBezTo>
                  <a:pt x="143" y="91"/>
                  <a:pt x="142" y="89"/>
                  <a:pt x="139" y="89"/>
                </a:cubicBezTo>
                <a:close/>
                <a:moveTo>
                  <a:pt x="93" y="0"/>
                </a:moveTo>
                <a:cubicBezTo>
                  <a:pt x="42" y="0"/>
                  <a:pt x="0" y="42"/>
                  <a:pt x="0" y="93"/>
                </a:cubicBezTo>
                <a:cubicBezTo>
                  <a:pt x="0" y="144"/>
                  <a:pt x="42" y="186"/>
                  <a:pt x="93" y="186"/>
                </a:cubicBezTo>
                <a:cubicBezTo>
                  <a:pt x="144" y="186"/>
                  <a:pt x="186" y="144"/>
                  <a:pt x="186" y="93"/>
                </a:cubicBezTo>
                <a:cubicBezTo>
                  <a:pt x="186" y="42"/>
                  <a:pt x="144" y="0"/>
                  <a:pt x="93" y="0"/>
                </a:cubicBezTo>
                <a:close/>
                <a:moveTo>
                  <a:pt x="93" y="177"/>
                </a:moveTo>
                <a:cubicBezTo>
                  <a:pt x="46" y="177"/>
                  <a:pt x="8" y="140"/>
                  <a:pt x="8" y="93"/>
                </a:cubicBezTo>
                <a:cubicBezTo>
                  <a:pt x="8" y="46"/>
                  <a:pt x="46" y="9"/>
                  <a:pt x="93" y="9"/>
                </a:cubicBezTo>
                <a:cubicBezTo>
                  <a:pt x="139" y="9"/>
                  <a:pt x="177" y="46"/>
                  <a:pt x="177" y="93"/>
                </a:cubicBezTo>
                <a:cubicBezTo>
                  <a:pt x="177" y="140"/>
                  <a:pt x="139" y="177"/>
                  <a:pt x="93" y="1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2" name="Shape 763">
            <a:extLst>
              <a:ext uri="{FF2B5EF4-FFF2-40B4-BE49-F238E27FC236}">
                <a16:creationId xmlns:a16="http://schemas.microsoft.com/office/drawing/2014/main" id="{F0A39242-A433-4296-8A4A-4ECCFAF84B11}"/>
              </a:ext>
            </a:extLst>
          </p:cNvPr>
          <p:cNvSpPr/>
          <p:nvPr/>
        </p:nvSpPr>
        <p:spPr>
          <a:xfrm>
            <a:off x="8155940" y="0"/>
            <a:ext cx="2018119" cy="6858000"/>
          </a:xfrm>
          <a:prstGeom prst="rect">
            <a:avLst/>
          </a:prstGeom>
          <a:solidFill>
            <a:schemeClr val="accent5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3" name="Shape 781">
            <a:extLst>
              <a:ext uri="{FF2B5EF4-FFF2-40B4-BE49-F238E27FC236}">
                <a16:creationId xmlns:a16="http://schemas.microsoft.com/office/drawing/2014/main" id="{CE5225BA-7D2E-4A71-853B-8CAF8D6400DF}"/>
              </a:ext>
            </a:extLst>
          </p:cNvPr>
          <p:cNvSpPr txBox="1"/>
          <p:nvPr/>
        </p:nvSpPr>
        <p:spPr>
          <a:xfrm>
            <a:off x="818008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4" name="Shape 782">
            <a:extLst>
              <a:ext uri="{FF2B5EF4-FFF2-40B4-BE49-F238E27FC236}">
                <a16:creationId xmlns:a16="http://schemas.microsoft.com/office/drawing/2014/main" id="{0B205E63-A419-4B4C-BAE9-2288EB35DFA3}"/>
              </a:ext>
            </a:extLst>
          </p:cNvPr>
          <p:cNvSpPr txBox="1"/>
          <p:nvPr/>
        </p:nvSpPr>
        <p:spPr>
          <a:xfrm>
            <a:off x="8163586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5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Results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Challenges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Solutions</a:t>
            </a:r>
          </a:p>
        </p:txBody>
      </p:sp>
      <p:sp>
        <p:nvSpPr>
          <p:cNvPr id="35" name="Straight Connector 44">
            <a:extLst>
              <a:ext uri="{FF2B5EF4-FFF2-40B4-BE49-F238E27FC236}">
                <a16:creationId xmlns:a16="http://schemas.microsoft.com/office/drawing/2014/main" id="{B938BEA0-9C1B-45BD-B7DF-147BEAA29C67}"/>
              </a:ext>
            </a:extLst>
          </p:cNvPr>
          <p:cNvSpPr/>
          <p:nvPr/>
        </p:nvSpPr>
        <p:spPr>
          <a:xfrm>
            <a:off x="895003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6" name="Freeform 75"/>
          <p:cNvSpPr/>
          <p:nvPr/>
        </p:nvSpPr>
        <p:spPr>
          <a:xfrm>
            <a:off x="8909779" y="1655851"/>
            <a:ext cx="516800" cy="632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63" y="2903"/>
                </a:moveTo>
                <a:cubicBezTo>
                  <a:pt x="15632" y="2903"/>
                  <a:pt x="15632" y="2903"/>
                  <a:pt x="15632" y="2903"/>
                </a:cubicBezTo>
                <a:cubicBezTo>
                  <a:pt x="15632" y="1974"/>
                  <a:pt x="15632" y="1974"/>
                  <a:pt x="15632" y="1974"/>
                </a:cubicBezTo>
                <a:cubicBezTo>
                  <a:pt x="15632" y="1394"/>
                  <a:pt x="15063" y="929"/>
                  <a:pt x="14353" y="929"/>
                </a:cubicBezTo>
                <a:cubicBezTo>
                  <a:pt x="12079" y="929"/>
                  <a:pt x="12079" y="929"/>
                  <a:pt x="12079" y="929"/>
                </a:cubicBezTo>
                <a:cubicBezTo>
                  <a:pt x="12079" y="465"/>
                  <a:pt x="11511" y="0"/>
                  <a:pt x="10800" y="0"/>
                </a:cubicBezTo>
                <a:cubicBezTo>
                  <a:pt x="10089" y="0"/>
                  <a:pt x="9663" y="465"/>
                  <a:pt x="9663" y="929"/>
                </a:cubicBezTo>
                <a:cubicBezTo>
                  <a:pt x="7247" y="929"/>
                  <a:pt x="7247" y="929"/>
                  <a:pt x="7247" y="929"/>
                </a:cubicBezTo>
                <a:cubicBezTo>
                  <a:pt x="6537" y="929"/>
                  <a:pt x="5968" y="1394"/>
                  <a:pt x="5968" y="1974"/>
                </a:cubicBezTo>
                <a:cubicBezTo>
                  <a:pt x="5968" y="2903"/>
                  <a:pt x="5968" y="2903"/>
                  <a:pt x="5968" y="2903"/>
                </a:cubicBezTo>
                <a:cubicBezTo>
                  <a:pt x="1279" y="2903"/>
                  <a:pt x="1279" y="2903"/>
                  <a:pt x="1279" y="2903"/>
                </a:cubicBezTo>
                <a:cubicBezTo>
                  <a:pt x="568" y="2903"/>
                  <a:pt x="0" y="3368"/>
                  <a:pt x="0" y="3948"/>
                </a:cubicBezTo>
                <a:cubicBezTo>
                  <a:pt x="0" y="20555"/>
                  <a:pt x="0" y="20555"/>
                  <a:pt x="0" y="20555"/>
                </a:cubicBezTo>
                <a:cubicBezTo>
                  <a:pt x="0" y="21135"/>
                  <a:pt x="568" y="21600"/>
                  <a:pt x="1279" y="21600"/>
                </a:cubicBezTo>
                <a:cubicBezTo>
                  <a:pt x="20463" y="21600"/>
                  <a:pt x="20463" y="21600"/>
                  <a:pt x="20463" y="21600"/>
                </a:cubicBezTo>
                <a:cubicBezTo>
                  <a:pt x="21032" y="21600"/>
                  <a:pt x="21600" y="21135"/>
                  <a:pt x="21600" y="20555"/>
                </a:cubicBezTo>
                <a:cubicBezTo>
                  <a:pt x="21600" y="3948"/>
                  <a:pt x="21600" y="3948"/>
                  <a:pt x="21600" y="3948"/>
                </a:cubicBezTo>
                <a:cubicBezTo>
                  <a:pt x="21600" y="3368"/>
                  <a:pt x="21032" y="2903"/>
                  <a:pt x="20463" y="2903"/>
                </a:cubicBezTo>
                <a:close/>
                <a:moveTo>
                  <a:pt x="7247" y="1974"/>
                </a:moveTo>
                <a:cubicBezTo>
                  <a:pt x="14353" y="1974"/>
                  <a:pt x="14353" y="1974"/>
                  <a:pt x="14353" y="1974"/>
                </a:cubicBezTo>
                <a:cubicBezTo>
                  <a:pt x="14353" y="3948"/>
                  <a:pt x="14353" y="3948"/>
                  <a:pt x="14353" y="3948"/>
                </a:cubicBezTo>
                <a:cubicBezTo>
                  <a:pt x="7247" y="3948"/>
                  <a:pt x="7247" y="3948"/>
                  <a:pt x="7247" y="3948"/>
                </a:cubicBezTo>
                <a:lnTo>
                  <a:pt x="7247" y="1974"/>
                </a:lnTo>
                <a:close/>
                <a:moveTo>
                  <a:pt x="20463" y="20555"/>
                </a:moveTo>
                <a:cubicBezTo>
                  <a:pt x="1279" y="20555"/>
                  <a:pt x="1279" y="20555"/>
                  <a:pt x="1279" y="20555"/>
                </a:cubicBezTo>
                <a:cubicBezTo>
                  <a:pt x="1279" y="6852"/>
                  <a:pt x="1279" y="6852"/>
                  <a:pt x="1279" y="6852"/>
                </a:cubicBezTo>
                <a:cubicBezTo>
                  <a:pt x="20463" y="6852"/>
                  <a:pt x="20463" y="6852"/>
                  <a:pt x="20463" y="6852"/>
                </a:cubicBezTo>
                <a:lnTo>
                  <a:pt x="20463" y="20555"/>
                </a:lnTo>
                <a:close/>
                <a:moveTo>
                  <a:pt x="20463" y="5923"/>
                </a:moveTo>
                <a:cubicBezTo>
                  <a:pt x="1279" y="5923"/>
                  <a:pt x="1279" y="5923"/>
                  <a:pt x="1279" y="5923"/>
                </a:cubicBezTo>
                <a:cubicBezTo>
                  <a:pt x="1279" y="3948"/>
                  <a:pt x="1279" y="3948"/>
                  <a:pt x="1279" y="3948"/>
                </a:cubicBezTo>
                <a:cubicBezTo>
                  <a:pt x="5968" y="3948"/>
                  <a:pt x="5968" y="3948"/>
                  <a:pt x="5968" y="3948"/>
                </a:cubicBezTo>
                <a:cubicBezTo>
                  <a:pt x="5968" y="4413"/>
                  <a:pt x="6537" y="4877"/>
                  <a:pt x="7247" y="4877"/>
                </a:cubicBezTo>
                <a:cubicBezTo>
                  <a:pt x="14353" y="4877"/>
                  <a:pt x="14353" y="4877"/>
                  <a:pt x="14353" y="4877"/>
                </a:cubicBezTo>
                <a:cubicBezTo>
                  <a:pt x="15063" y="4877"/>
                  <a:pt x="15632" y="4413"/>
                  <a:pt x="15632" y="3948"/>
                </a:cubicBezTo>
                <a:cubicBezTo>
                  <a:pt x="20463" y="3948"/>
                  <a:pt x="20463" y="3948"/>
                  <a:pt x="20463" y="3948"/>
                </a:cubicBezTo>
                <a:lnTo>
                  <a:pt x="20463" y="5923"/>
                </a:lnTo>
                <a:close/>
                <a:moveTo>
                  <a:pt x="4263" y="10800"/>
                </a:moveTo>
                <a:cubicBezTo>
                  <a:pt x="11368" y="10800"/>
                  <a:pt x="11368" y="10800"/>
                  <a:pt x="11368" y="10800"/>
                </a:cubicBezTo>
                <a:cubicBezTo>
                  <a:pt x="11795" y="10800"/>
                  <a:pt x="12079" y="10568"/>
                  <a:pt x="12079" y="10219"/>
                </a:cubicBezTo>
                <a:cubicBezTo>
                  <a:pt x="12079" y="9987"/>
                  <a:pt x="11795" y="9755"/>
                  <a:pt x="11368" y="9755"/>
                </a:cubicBezTo>
                <a:cubicBezTo>
                  <a:pt x="4263" y="9755"/>
                  <a:pt x="4263" y="9755"/>
                  <a:pt x="4263" y="9755"/>
                </a:cubicBezTo>
                <a:cubicBezTo>
                  <a:pt x="3837" y="9755"/>
                  <a:pt x="3553" y="9987"/>
                  <a:pt x="3553" y="10219"/>
                </a:cubicBezTo>
                <a:cubicBezTo>
                  <a:pt x="3553" y="10568"/>
                  <a:pt x="3837" y="10800"/>
                  <a:pt x="4263" y="10800"/>
                </a:cubicBezTo>
                <a:close/>
                <a:moveTo>
                  <a:pt x="4263" y="16606"/>
                </a:moveTo>
                <a:cubicBezTo>
                  <a:pt x="15063" y="16606"/>
                  <a:pt x="15063" y="16606"/>
                  <a:pt x="15063" y="16606"/>
                </a:cubicBezTo>
                <a:cubicBezTo>
                  <a:pt x="15347" y="16606"/>
                  <a:pt x="15632" y="16374"/>
                  <a:pt x="15632" y="16142"/>
                </a:cubicBezTo>
                <a:cubicBezTo>
                  <a:pt x="15632" y="15910"/>
                  <a:pt x="15347" y="15677"/>
                  <a:pt x="15063" y="15677"/>
                </a:cubicBezTo>
                <a:cubicBezTo>
                  <a:pt x="4263" y="15677"/>
                  <a:pt x="4263" y="15677"/>
                  <a:pt x="4263" y="15677"/>
                </a:cubicBezTo>
                <a:cubicBezTo>
                  <a:pt x="3837" y="15677"/>
                  <a:pt x="3553" y="15910"/>
                  <a:pt x="3553" y="16142"/>
                </a:cubicBezTo>
                <a:cubicBezTo>
                  <a:pt x="3553" y="16374"/>
                  <a:pt x="3837" y="16606"/>
                  <a:pt x="4263" y="16606"/>
                </a:cubicBezTo>
                <a:close/>
                <a:moveTo>
                  <a:pt x="4263" y="13703"/>
                </a:moveTo>
                <a:cubicBezTo>
                  <a:pt x="17479" y="13703"/>
                  <a:pt x="17479" y="13703"/>
                  <a:pt x="17479" y="13703"/>
                </a:cubicBezTo>
                <a:cubicBezTo>
                  <a:pt x="17763" y="13703"/>
                  <a:pt x="18047" y="13471"/>
                  <a:pt x="18047" y="13239"/>
                </a:cubicBezTo>
                <a:cubicBezTo>
                  <a:pt x="18047" y="12890"/>
                  <a:pt x="17763" y="12774"/>
                  <a:pt x="17479" y="12774"/>
                </a:cubicBezTo>
                <a:cubicBezTo>
                  <a:pt x="4263" y="12774"/>
                  <a:pt x="4263" y="12774"/>
                  <a:pt x="4263" y="12774"/>
                </a:cubicBezTo>
                <a:cubicBezTo>
                  <a:pt x="3837" y="12774"/>
                  <a:pt x="3553" y="12890"/>
                  <a:pt x="3553" y="13239"/>
                </a:cubicBezTo>
                <a:cubicBezTo>
                  <a:pt x="3553" y="13471"/>
                  <a:pt x="3837" y="13703"/>
                  <a:pt x="4263" y="1370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457200">
              <a:defRPr sz="1300"/>
            </a:pPr>
            <a:endParaRPr sz="13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1" name="Shape 782">
            <a:extLst>
              <a:ext uri="{FF2B5EF4-FFF2-40B4-BE49-F238E27FC236}">
                <a16:creationId xmlns:a16="http://schemas.microsoft.com/office/drawing/2014/main" id="{15C6D531-59CF-453A-B8FF-54C80BBF64B0}"/>
              </a:ext>
            </a:extLst>
          </p:cNvPr>
          <p:cNvSpPr txBox="1"/>
          <p:nvPr/>
        </p:nvSpPr>
        <p:spPr>
          <a:xfrm>
            <a:off x="6031891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4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ResNet50-Deconv-SSD-Deconv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2" name="Straight Connector 44">
            <a:extLst>
              <a:ext uri="{FF2B5EF4-FFF2-40B4-BE49-F238E27FC236}">
                <a16:creationId xmlns:a16="http://schemas.microsoft.com/office/drawing/2014/main" id="{9FCE3F29-7AD6-43DB-9A49-6AE24BFC7CC0}"/>
              </a:ext>
            </a:extLst>
          </p:cNvPr>
          <p:cNvSpPr/>
          <p:nvPr/>
        </p:nvSpPr>
        <p:spPr>
          <a:xfrm>
            <a:off x="6818343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00E6B6F9-19CA-4C9F-A600-E7958E28B15E}"/>
              </a:ext>
            </a:extLst>
          </p:cNvPr>
          <p:cNvGrpSpPr/>
          <p:nvPr/>
        </p:nvGrpSpPr>
        <p:grpSpPr>
          <a:xfrm>
            <a:off x="2357149" y="1542092"/>
            <a:ext cx="1061218" cy="935777"/>
            <a:chOff x="911424" y="2315540"/>
            <a:chExt cx="1959856" cy="1728192"/>
          </a:xfrm>
        </p:grpSpPr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5B4F2C1A-F940-4687-B10F-BD6D6C9D96AD}"/>
                </a:ext>
              </a:extLst>
            </p:cNvPr>
            <p:cNvGrpSpPr/>
            <p:nvPr/>
          </p:nvGrpSpPr>
          <p:grpSpPr>
            <a:xfrm>
              <a:off x="911424" y="2315540"/>
              <a:ext cx="1515419" cy="1728192"/>
              <a:chOff x="911424" y="2315540"/>
              <a:chExt cx="1515419" cy="1728192"/>
            </a:xfrm>
          </p:grpSpPr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CC1C4BF0-0C6C-4D4A-8BDA-DFC04C6E06CD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174F75BF-62B3-42FF-B2E2-73C871C89064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52EE6962-AC23-47F9-A6DB-2D5C55ACB118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1FED913A-80AA-4DC5-BBB6-0C1FF1B17B54}"/>
                  </a:ext>
                </a:extLst>
              </p:cNvPr>
              <p:cNvSpPr/>
              <p:nvPr/>
            </p:nvSpPr>
            <p:spPr>
              <a:xfrm>
                <a:off x="2282828" y="2771642"/>
                <a:ext cx="144015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hteck 122">
                <a:extLst>
                  <a:ext uri="{FF2B5EF4-FFF2-40B4-BE49-F238E27FC236}">
                    <a16:creationId xmlns:a16="http://schemas.microsoft.com/office/drawing/2014/main" id="{2F742622-7F71-48D3-A6CF-0FB9742D2F0D}"/>
                  </a:ext>
                </a:extLst>
              </p:cNvPr>
              <p:cNvSpPr/>
              <p:nvPr/>
            </p:nvSpPr>
            <p:spPr>
              <a:xfrm>
                <a:off x="1768572" y="3349197"/>
                <a:ext cx="144015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0A0FB1C8-0C6C-41E0-919E-E56B52E14400}"/>
                </a:ext>
              </a:extLst>
            </p:cNvPr>
            <p:cNvGrpSpPr/>
            <p:nvPr/>
          </p:nvGrpSpPr>
          <p:grpSpPr>
            <a:xfrm rot="10800000">
              <a:off x="2012859" y="2889729"/>
              <a:ext cx="858421" cy="902191"/>
              <a:chOff x="1170170" y="2782152"/>
              <a:chExt cx="858421" cy="1975061"/>
            </a:xfrm>
          </p:grpSpPr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684C82AD-C21F-41AB-84BF-2CF955647B2F}"/>
                  </a:ext>
                </a:extLst>
              </p:cNvPr>
              <p:cNvSpPr/>
              <p:nvPr/>
            </p:nvSpPr>
            <p:spPr>
              <a:xfrm>
                <a:off x="1884576" y="2782152"/>
                <a:ext cx="144015" cy="7020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hteck 125">
                <a:extLst>
                  <a:ext uri="{FF2B5EF4-FFF2-40B4-BE49-F238E27FC236}">
                    <a16:creationId xmlns:a16="http://schemas.microsoft.com/office/drawing/2014/main" id="{DF57475F-D46B-4CA3-BD4F-80C5E49871AC}"/>
                  </a:ext>
                </a:extLst>
              </p:cNvPr>
              <p:cNvSpPr/>
              <p:nvPr/>
            </p:nvSpPr>
            <p:spPr>
              <a:xfrm>
                <a:off x="1170170" y="4226948"/>
                <a:ext cx="144017" cy="3510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hteck 126">
                <a:extLst>
                  <a:ext uri="{FF2B5EF4-FFF2-40B4-BE49-F238E27FC236}">
                    <a16:creationId xmlns:a16="http://schemas.microsoft.com/office/drawing/2014/main" id="{8150A28D-7002-4642-9646-DBAC03875007}"/>
                  </a:ext>
                </a:extLst>
              </p:cNvPr>
              <p:cNvSpPr/>
              <p:nvPr/>
            </p:nvSpPr>
            <p:spPr>
              <a:xfrm>
                <a:off x="1389243" y="4055137"/>
                <a:ext cx="144015" cy="70207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Verbinder: gewinkelt 47">
              <a:extLst>
                <a:ext uri="{FF2B5EF4-FFF2-40B4-BE49-F238E27FC236}">
                  <a16:creationId xmlns:a16="http://schemas.microsoft.com/office/drawing/2014/main" id="{969F48AE-7C6A-4DBC-9E82-8C9AC52BFF32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>
              <a:off x="1572783" y="3013903"/>
              <a:ext cx="710044" cy="9768"/>
            </a:xfrm>
            <a:prstGeom prst="straightConnector1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Verbinder: gewinkelt 47">
              <a:extLst>
                <a:ext uri="{FF2B5EF4-FFF2-40B4-BE49-F238E27FC236}">
                  <a16:creationId xmlns:a16="http://schemas.microsoft.com/office/drawing/2014/main" id="{9E895FB8-C268-407C-8563-EC68AEF64A17}"/>
                </a:ext>
              </a:extLst>
            </p:cNvPr>
            <p:cNvCxnSpPr>
              <a:cxnSpLocks/>
            </p:cNvCxnSpPr>
            <p:nvPr/>
          </p:nvCxnSpPr>
          <p:spPr>
            <a:xfrm>
              <a:off x="1582601" y="3578512"/>
              <a:ext cx="164607" cy="0"/>
            </a:xfrm>
            <a:prstGeom prst="straightConnector1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Verbinder: gewinkelt 47">
              <a:extLst>
                <a:ext uri="{FF2B5EF4-FFF2-40B4-BE49-F238E27FC236}">
                  <a16:creationId xmlns:a16="http://schemas.microsoft.com/office/drawing/2014/main" id="{5AB119F2-58F3-4DA9-B4F7-5285B18D05F5}"/>
                </a:ext>
              </a:extLst>
            </p:cNvPr>
            <p:cNvCxnSpPr>
              <a:cxnSpLocks/>
              <a:stCxn id="52" idx="1"/>
              <a:endCxn id="60" idx="2"/>
            </p:cNvCxnSpPr>
            <p:nvPr/>
          </p:nvCxnSpPr>
          <p:spPr>
            <a:xfrm flipV="1">
              <a:off x="2156874" y="3275698"/>
              <a:ext cx="197962" cy="355869"/>
            </a:xfrm>
            <a:prstGeom prst="bentConnector2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947EAB4E-4C0F-44EF-99D5-EB527C87775A}"/>
              </a:ext>
            </a:extLst>
          </p:cNvPr>
          <p:cNvGrpSpPr/>
          <p:nvPr/>
        </p:nvGrpSpPr>
        <p:grpSpPr>
          <a:xfrm>
            <a:off x="6340047" y="1546730"/>
            <a:ext cx="1501900" cy="943112"/>
            <a:chOff x="911424" y="2315540"/>
            <a:chExt cx="2752134" cy="1728192"/>
          </a:xfrm>
        </p:grpSpPr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E8671787-1582-41C1-8DC9-DCFE4968F367}"/>
                </a:ext>
              </a:extLst>
            </p:cNvPr>
            <p:cNvGrpSpPr/>
            <p:nvPr/>
          </p:nvGrpSpPr>
          <p:grpSpPr>
            <a:xfrm>
              <a:off x="911424" y="2315540"/>
              <a:ext cx="903652" cy="1728192"/>
              <a:chOff x="911424" y="2315540"/>
              <a:chExt cx="903652" cy="1728192"/>
            </a:xfrm>
          </p:grpSpPr>
          <p:sp>
            <p:nvSpPr>
              <p:cNvPr id="97" name="Rechteck 96">
                <a:extLst>
                  <a:ext uri="{FF2B5EF4-FFF2-40B4-BE49-F238E27FC236}">
                    <a16:creationId xmlns:a16="http://schemas.microsoft.com/office/drawing/2014/main" id="{52B672AF-7F6F-4A2B-8940-96579C653840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hteck 97">
                <a:extLst>
                  <a:ext uri="{FF2B5EF4-FFF2-40B4-BE49-F238E27FC236}">
                    <a16:creationId xmlns:a16="http://schemas.microsoft.com/office/drawing/2014/main" id="{FC85E4DF-A891-47A5-A926-0A4EC4968E3E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9E2AD31A-3EC2-49B6-80A8-3FA9112B6519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hteck 99">
                <a:extLst>
                  <a:ext uri="{FF2B5EF4-FFF2-40B4-BE49-F238E27FC236}">
                    <a16:creationId xmlns:a16="http://schemas.microsoft.com/office/drawing/2014/main" id="{D0335A89-CB50-4AE6-A086-501AA7D02E96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2D3E1BDE-EB3B-4129-BD9A-2EF7004D676F}"/>
                </a:ext>
              </a:extLst>
            </p:cNvPr>
            <p:cNvGrpSpPr/>
            <p:nvPr/>
          </p:nvGrpSpPr>
          <p:grpSpPr>
            <a:xfrm rot="10800000">
              <a:off x="2226374" y="2346515"/>
              <a:ext cx="903652" cy="789424"/>
              <a:chOff x="911424" y="2315540"/>
              <a:chExt cx="903652" cy="1728192"/>
            </a:xfrm>
          </p:grpSpPr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616120F7-541F-471C-ABC9-76920CCA93A6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id="{71CF2115-CDB9-4E70-BB61-EEF56830239D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hteck 94">
                <a:extLst>
                  <a:ext uri="{FF2B5EF4-FFF2-40B4-BE49-F238E27FC236}">
                    <a16:creationId xmlns:a16="http://schemas.microsoft.com/office/drawing/2014/main" id="{040FC16C-735C-4E3D-8ADD-B9E9BD9ED05C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AF3521E6-55FF-4CEF-B483-ABFC6833045C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4C618DDD-99A9-4E87-8DE9-3092345183BC}"/>
                </a:ext>
              </a:extLst>
            </p:cNvPr>
            <p:cNvGrpSpPr/>
            <p:nvPr/>
          </p:nvGrpSpPr>
          <p:grpSpPr>
            <a:xfrm>
              <a:off x="2226374" y="3215639"/>
              <a:ext cx="1437184" cy="789424"/>
              <a:chOff x="2226374" y="3215639"/>
              <a:chExt cx="1437184" cy="789424"/>
            </a:xfrm>
          </p:grpSpPr>
          <p:grpSp>
            <p:nvGrpSpPr>
              <p:cNvPr id="85" name="Gruppieren 84">
                <a:extLst>
                  <a:ext uri="{FF2B5EF4-FFF2-40B4-BE49-F238E27FC236}">
                    <a16:creationId xmlns:a16="http://schemas.microsoft.com/office/drawing/2014/main" id="{828CAC9A-6CD2-44BD-BDF4-32E4B628500F}"/>
                  </a:ext>
                </a:extLst>
              </p:cNvPr>
              <p:cNvGrpSpPr/>
              <p:nvPr/>
            </p:nvGrpSpPr>
            <p:grpSpPr>
              <a:xfrm>
                <a:off x="2759906" y="3215639"/>
                <a:ext cx="903652" cy="789424"/>
                <a:chOff x="3009132" y="3215639"/>
                <a:chExt cx="903652" cy="789424"/>
              </a:xfrm>
            </p:grpSpPr>
            <p:sp>
              <p:nvSpPr>
                <p:cNvPr id="89" name="Rechteck 88">
                  <a:extLst>
                    <a:ext uri="{FF2B5EF4-FFF2-40B4-BE49-F238E27FC236}">
                      <a16:creationId xmlns:a16="http://schemas.microsoft.com/office/drawing/2014/main" id="{80055AC3-677C-496C-9B48-A74D0DCC476E}"/>
                    </a:ext>
                  </a:extLst>
                </p:cNvPr>
                <p:cNvSpPr/>
                <p:nvPr/>
              </p:nvSpPr>
              <p:spPr>
                <a:xfrm rot="10800000">
                  <a:off x="3768768" y="3215639"/>
                  <a:ext cx="144016" cy="78942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echteck 89">
                  <a:extLst>
                    <a:ext uri="{FF2B5EF4-FFF2-40B4-BE49-F238E27FC236}">
                      <a16:creationId xmlns:a16="http://schemas.microsoft.com/office/drawing/2014/main" id="{75F0B933-C577-4FF3-B557-84FD13C1274E}"/>
                    </a:ext>
                  </a:extLst>
                </p:cNvPr>
                <p:cNvSpPr/>
                <p:nvPr/>
              </p:nvSpPr>
              <p:spPr>
                <a:xfrm rot="10800000">
                  <a:off x="3516740" y="3314317"/>
                  <a:ext cx="144016" cy="59328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hteck 90">
                  <a:extLst>
                    <a:ext uri="{FF2B5EF4-FFF2-40B4-BE49-F238E27FC236}">
                      <a16:creationId xmlns:a16="http://schemas.microsoft.com/office/drawing/2014/main" id="{91D39294-AA19-40D3-98C4-A577C5EA55AF}"/>
                    </a:ext>
                  </a:extLst>
                </p:cNvPr>
                <p:cNvSpPr/>
                <p:nvPr/>
              </p:nvSpPr>
              <p:spPr>
                <a:xfrm rot="10800000">
                  <a:off x="3264712" y="3397766"/>
                  <a:ext cx="144016" cy="41115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2" name="Rechteck 91">
                  <a:extLst>
                    <a:ext uri="{FF2B5EF4-FFF2-40B4-BE49-F238E27FC236}">
                      <a16:creationId xmlns:a16="http://schemas.microsoft.com/office/drawing/2014/main" id="{6B85D06B-2104-43FE-9C5F-E704FF830029}"/>
                    </a:ext>
                  </a:extLst>
                </p:cNvPr>
                <p:cNvSpPr/>
                <p:nvPr/>
              </p:nvSpPr>
              <p:spPr>
                <a:xfrm rot="10800000">
                  <a:off x="3009132" y="3488220"/>
                  <a:ext cx="144016" cy="23024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6" name="Gruppieren 85">
                <a:extLst>
                  <a:ext uri="{FF2B5EF4-FFF2-40B4-BE49-F238E27FC236}">
                    <a16:creationId xmlns:a16="http://schemas.microsoft.com/office/drawing/2014/main" id="{B290EFCB-46D7-43F5-A050-1C3EAD846B29}"/>
                  </a:ext>
                </a:extLst>
              </p:cNvPr>
              <p:cNvGrpSpPr/>
              <p:nvPr/>
            </p:nvGrpSpPr>
            <p:grpSpPr>
              <a:xfrm rot="10800000">
                <a:off x="2226374" y="3397766"/>
                <a:ext cx="399596" cy="411158"/>
                <a:chOff x="2186377" y="3397766"/>
                <a:chExt cx="399596" cy="411158"/>
              </a:xfrm>
            </p:grpSpPr>
            <p:sp>
              <p:nvSpPr>
                <p:cNvPr id="87" name="Rechteck 86">
                  <a:extLst>
                    <a:ext uri="{FF2B5EF4-FFF2-40B4-BE49-F238E27FC236}">
                      <a16:creationId xmlns:a16="http://schemas.microsoft.com/office/drawing/2014/main" id="{AA41E7CA-B818-4EBF-AAC7-03D05F364AEA}"/>
                    </a:ext>
                  </a:extLst>
                </p:cNvPr>
                <p:cNvSpPr/>
                <p:nvPr/>
              </p:nvSpPr>
              <p:spPr>
                <a:xfrm>
                  <a:off x="2441957" y="3397766"/>
                  <a:ext cx="144016" cy="41115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Rechteck 87">
                  <a:extLst>
                    <a:ext uri="{FF2B5EF4-FFF2-40B4-BE49-F238E27FC236}">
                      <a16:creationId xmlns:a16="http://schemas.microsoft.com/office/drawing/2014/main" id="{11394E7C-2A16-4CBB-8A13-791AE07D1A4A}"/>
                    </a:ext>
                  </a:extLst>
                </p:cNvPr>
                <p:cNvSpPr/>
                <p:nvPr/>
              </p:nvSpPr>
              <p:spPr>
                <a:xfrm>
                  <a:off x="2186377" y="3488220"/>
                  <a:ext cx="144016" cy="23024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83" name="Verbinder: gewinkelt 82">
              <a:extLst>
                <a:ext uri="{FF2B5EF4-FFF2-40B4-BE49-F238E27FC236}">
                  <a16:creationId xmlns:a16="http://schemas.microsoft.com/office/drawing/2014/main" id="{31EE7A53-D9F6-4C28-B1E4-783C3FD09FB8}"/>
                </a:ext>
              </a:extLst>
            </p:cNvPr>
            <p:cNvCxnSpPr>
              <a:cxnSpLocks/>
              <a:stCxn id="100" idx="3"/>
              <a:endCxn id="87" idx="3"/>
            </p:cNvCxnSpPr>
            <p:nvPr/>
          </p:nvCxnSpPr>
          <p:spPr>
            <a:xfrm>
              <a:off x="1815076" y="3194974"/>
              <a:ext cx="411298" cy="408371"/>
            </a:xfrm>
            <a:prstGeom prst="bentConnector3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Verbinder: gewinkelt 83">
              <a:extLst>
                <a:ext uri="{FF2B5EF4-FFF2-40B4-BE49-F238E27FC236}">
                  <a16:creationId xmlns:a16="http://schemas.microsoft.com/office/drawing/2014/main" id="{4FEF532B-4F78-4BA9-B0E0-DE55057D23B1}"/>
                </a:ext>
              </a:extLst>
            </p:cNvPr>
            <p:cNvCxnSpPr>
              <a:cxnSpLocks/>
              <a:stCxn id="100" idx="3"/>
              <a:endCxn id="96" idx="3"/>
            </p:cNvCxnSpPr>
            <p:nvPr/>
          </p:nvCxnSpPr>
          <p:spPr>
            <a:xfrm flipV="1">
              <a:off x="1815076" y="2734220"/>
              <a:ext cx="411298" cy="460754"/>
            </a:xfrm>
            <a:prstGeom prst="bentConnector3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B6783374-881D-443E-8523-E4906EC45B19}"/>
              </a:ext>
            </a:extLst>
          </p:cNvPr>
          <p:cNvGrpSpPr/>
          <p:nvPr/>
        </p:nvGrpSpPr>
        <p:grpSpPr>
          <a:xfrm>
            <a:off x="4423586" y="1448393"/>
            <a:ext cx="1143493" cy="1092094"/>
            <a:chOff x="1202724" y="2329303"/>
            <a:chExt cx="1927302" cy="1840674"/>
          </a:xfrm>
        </p:grpSpPr>
        <p:grpSp>
          <p:nvGrpSpPr>
            <p:cNvPr id="102" name="Gruppieren 101">
              <a:extLst>
                <a:ext uri="{FF2B5EF4-FFF2-40B4-BE49-F238E27FC236}">
                  <a16:creationId xmlns:a16="http://schemas.microsoft.com/office/drawing/2014/main" id="{CA2E296E-CDF7-44D9-B3CC-DAD9699638C1}"/>
                </a:ext>
              </a:extLst>
            </p:cNvPr>
            <p:cNvGrpSpPr/>
            <p:nvPr/>
          </p:nvGrpSpPr>
          <p:grpSpPr>
            <a:xfrm rot="10800000">
              <a:off x="2226374" y="2346515"/>
              <a:ext cx="903652" cy="789424"/>
              <a:chOff x="911424" y="2315540"/>
              <a:chExt cx="903652" cy="1728192"/>
            </a:xfrm>
          </p:grpSpPr>
          <p:sp>
            <p:nvSpPr>
              <p:cNvPr id="119" name="Rechteck 118">
                <a:extLst>
                  <a:ext uri="{FF2B5EF4-FFF2-40B4-BE49-F238E27FC236}">
                    <a16:creationId xmlns:a16="http://schemas.microsoft.com/office/drawing/2014/main" id="{6B483B4A-CC6B-4BFD-83F9-6B92EEE9FF8C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hteck 119">
                <a:extLst>
                  <a:ext uri="{FF2B5EF4-FFF2-40B4-BE49-F238E27FC236}">
                    <a16:creationId xmlns:a16="http://schemas.microsoft.com/office/drawing/2014/main" id="{BF28C389-ECBD-428A-A599-C50E331B9A98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hteck 120">
                <a:extLst>
                  <a:ext uri="{FF2B5EF4-FFF2-40B4-BE49-F238E27FC236}">
                    <a16:creationId xmlns:a16="http://schemas.microsoft.com/office/drawing/2014/main" id="{E9FB9835-5779-4309-BA80-1401ECD8F8D0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hteck 121">
                <a:extLst>
                  <a:ext uri="{FF2B5EF4-FFF2-40B4-BE49-F238E27FC236}">
                    <a16:creationId xmlns:a16="http://schemas.microsoft.com/office/drawing/2014/main" id="{F72F6CC2-0414-42A2-802C-10889E8D155F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4C503120-C005-47AF-83AA-B99B1B56FA23}"/>
                </a:ext>
              </a:extLst>
            </p:cNvPr>
            <p:cNvGrpSpPr/>
            <p:nvPr/>
          </p:nvGrpSpPr>
          <p:grpSpPr>
            <a:xfrm>
              <a:off x="2233648" y="3671028"/>
              <a:ext cx="677548" cy="230249"/>
              <a:chOff x="2481954" y="3488221"/>
              <a:chExt cx="677548" cy="230249"/>
            </a:xfrm>
          </p:grpSpPr>
          <p:grpSp>
            <p:nvGrpSpPr>
              <p:cNvPr id="115" name="Gruppieren 114">
                <a:extLst>
                  <a:ext uri="{FF2B5EF4-FFF2-40B4-BE49-F238E27FC236}">
                    <a16:creationId xmlns:a16="http://schemas.microsoft.com/office/drawing/2014/main" id="{5CE4C18A-E953-4CD6-9021-DF148FB33743}"/>
                  </a:ext>
                </a:extLst>
              </p:cNvPr>
              <p:cNvGrpSpPr/>
              <p:nvPr/>
            </p:nvGrpSpPr>
            <p:grpSpPr>
              <a:xfrm>
                <a:off x="2759905" y="3514695"/>
                <a:ext cx="399597" cy="173945"/>
                <a:chOff x="3009131" y="3514695"/>
                <a:chExt cx="399597" cy="173945"/>
              </a:xfrm>
            </p:grpSpPr>
            <p:sp>
              <p:nvSpPr>
                <p:cNvPr id="117" name="Rechteck 116">
                  <a:extLst>
                    <a:ext uri="{FF2B5EF4-FFF2-40B4-BE49-F238E27FC236}">
                      <a16:creationId xmlns:a16="http://schemas.microsoft.com/office/drawing/2014/main" id="{D0397BF4-C716-4994-A580-031A442BB143}"/>
                    </a:ext>
                  </a:extLst>
                </p:cNvPr>
                <p:cNvSpPr/>
                <p:nvPr/>
              </p:nvSpPr>
              <p:spPr>
                <a:xfrm rot="10800000">
                  <a:off x="3261159" y="3544845"/>
                  <a:ext cx="147569" cy="11386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8" name="Rechteck 117">
                  <a:extLst>
                    <a:ext uri="{FF2B5EF4-FFF2-40B4-BE49-F238E27FC236}">
                      <a16:creationId xmlns:a16="http://schemas.microsoft.com/office/drawing/2014/main" id="{6C19CE89-FD5E-4616-9B71-8AA76B4F2A98}"/>
                    </a:ext>
                  </a:extLst>
                </p:cNvPr>
                <p:cNvSpPr/>
                <p:nvPr/>
              </p:nvSpPr>
              <p:spPr>
                <a:xfrm rot="10800000">
                  <a:off x="3009131" y="3514695"/>
                  <a:ext cx="144017" cy="17394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6FD6703D-9E78-401E-9616-D6EAEB335F91}"/>
                  </a:ext>
                </a:extLst>
              </p:cNvPr>
              <p:cNvSpPr/>
              <p:nvPr/>
            </p:nvSpPr>
            <p:spPr>
              <a:xfrm rot="10800000">
                <a:off x="2481954" y="3488221"/>
                <a:ext cx="144016" cy="23024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4" name="Gruppieren 103">
              <a:extLst>
                <a:ext uri="{FF2B5EF4-FFF2-40B4-BE49-F238E27FC236}">
                  <a16:creationId xmlns:a16="http://schemas.microsoft.com/office/drawing/2014/main" id="{253A4D79-C819-4070-AB32-2264BB2DF50E}"/>
                </a:ext>
              </a:extLst>
            </p:cNvPr>
            <p:cNvGrpSpPr/>
            <p:nvPr/>
          </p:nvGrpSpPr>
          <p:grpSpPr>
            <a:xfrm>
              <a:off x="1202724" y="2329303"/>
              <a:ext cx="903652" cy="789424"/>
              <a:chOff x="911424" y="2315540"/>
              <a:chExt cx="903652" cy="1728192"/>
            </a:xfrm>
          </p:grpSpPr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0B02CC4D-79AE-40F0-83C1-130528341461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AF014395-FF55-46D9-A89E-911424A83A91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41C87282-08EC-4D10-9C53-91F16FDE981F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D510F779-57CD-4A81-8B49-B6CD9C9F4C8B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uppieren 104">
              <a:extLst>
                <a:ext uri="{FF2B5EF4-FFF2-40B4-BE49-F238E27FC236}">
                  <a16:creationId xmlns:a16="http://schemas.microsoft.com/office/drawing/2014/main" id="{BB11CA89-378A-4A79-A683-5244FB89F08C}"/>
                </a:ext>
              </a:extLst>
            </p:cNvPr>
            <p:cNvGrpSpPr/>
            <p:nvPr/>
          </p:nvGrpSpPr>
          <p:grpSpPr>
            <a:xfrm>
              <a:off x="1202724" y="3380553"/>
              <a:ext cx="903652" cy="789424"/>
              <a:chOff x="911424" y="2315540"/>
              <a:chExt cx="903652" cy="1728192"/>
            </a:xfrm>
          </p:grpSpPr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F807D092-EEAF-4C3F-8A6D-B57A93913D67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5DF73489-9E9E-4E5A-91E5-C93681C76FB6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6D0267F8-5E43-4293-9CCD-603443E7FD86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hteck 109">
                <a:extLst>
                  <a:ext uri="{FF2B5EF4-FFF2-40B4-BE49-F238E27FC236}">
                    <a16:creationId xmlns:a16="http://schemas.microsoft.com/office/drawing/2014/main" id="{FA06EBED-01F3-4262-BD8D-E5FB2DBC80F4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6" name="Verbinder: gewinkelt 105">
              <a:extLst>
                <a:ext uri="{FF2B5EF4-FFF2-40B4-BE49-F238E27FC236}">
                  <a16:creationId xmlns:a16="http://schemas.microsoft.com/office/drawing/2014/main" id="{7F5FF428-CCF7-454D-91B0-1C4D84CCD6D4}"/>
                </a:ext>
              </a:extLst>
            </p:cNvPr>
            <p:cNvCxnSpPr>
              <a:cxnSpLocks/>
              <a:stCxn id="119" idx="1"/>
              <a:endCxn id="107" idx="1"/>
            </p:cNvCxnSpPr>
            <p:nvPr/>
          </p:nvCxnSpPr>
          <p:spPr>
            <a:xfrm flipH="1">
              <a:off x="1202724" y="2741227"/>
              <a:ext cx="1927302" cy="1034038"/>
            </a:xfrm>
            <a:prstGeom prst="bentConnector5">
              <a:avLst>
                <a:gd name="adj1" fmla="val -11861"/>
                <a:gd name="adj2" fmla="val 50000"/>
                <a:gd name="adj3" fmla="val 111861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884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Shape 10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86EE00-70DC-4C3C-9E61-061EEAC1B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Evaluation</a:t>
            </a:r>
            <a:r>
              <a:rPr lang="en-US" dirty="0"/>
              <a:t>:</a:t>
            </a:r>
          </a:p>
        </p:txBody>
      </p:sp>
      <p:sp>
        <p:nvSpPr>
          <p:cNvPr id="1055" name="Shape 1055"/>
          <p:cNvSpPr txBox="1"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5554A70-5D0A-4615-BD35-2951E5E62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56" name="Shape 1056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</a:t>
            </a:r>
            <a:r>
              <a:rPr lang="en-US" sz="1400" b="0" i="0" u="none" strike="noStrike" cap="none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himer</a:t>
            </a: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F. </a:t>
            </a:r>
            <a:r>
              <a:rPr lang="en-US" sz="1400" b="0" i="0" u="none" strike="noStrike" cap="none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Retkowski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57" name="Shape 105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graphicFrame>
        <p:nvGraphicFramePr>
          <p:cNvPr id="1058" name="Shape 1058"/>
          <p:cNvGraphicFramePr/>
          <p:nvPr/>
        </p:nvGraphicFramePr>
        <p:xfrm>
          <a:off x="1271464" y="2135361"/>
          <a:ext cx="9847350" cy="3573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6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3725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Trained on KITTI</a:t>
                      </a:r>
                      <a:endParaRPr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/>
                        <a:t>Trained on GTA</a:t>
                      </a:r>
                      <a:endParaRPr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72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Evaluated on KITTI Test Data</a:t>
                      </a:r>
                      <a:endParaRPr/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Evaluated on GTA Test Data</a:t>
                      </a:r>
                      <a:endParaRPr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/>
                        <a:t>Evaluated on KITTI Test Data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MAPE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MSE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RMSE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5481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Shape 1063"/>
          <p:cNvSpPr txBox="1">
            <a:spLocks noGrp="1"/>
          </p:cNvSpPr>
          <p:nvPr>
            <p:ph type="body" idx="1"/>
          </p:nvPr>
        </p:nvSpPr>
        <p:spPr>
          <a:xfrm>
            <a:off x="914400" y="1664804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594" marR="0" lvl="0" indent="-22859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We chose the FCRN approach because of superior depth prediction performance</a:t>
            </a:r>
            <a:endParaRPr dirty="0"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Deconvolutional Network originally used for semantic segmentation did not train (with RMSE or Huber loss) and remained noisy</a:t>
            </a:r>
            <a:endParaRPr dirty="0"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Next step: Combining with Bounding Box Prediction</a:t>
            </a:r>
            <a:endParaRPr dirty="0"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Advantages of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two isolated neural nets: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Stable depth prediction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Stable bounding box detection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 multitask Learning often hard to get loss function right</a:t>
            </a: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de-DE" dirty="0" err="1"/>
              <a:t>Easier</a:t>
            </a:r>
            <a:r>
              <a:rPr lang="de-DE" dirty="0"/>
              <a:t>/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GTAV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distinct</a:t>
            </a:r>
            <a:r>
              <a:rPr lang="de-DE" dirty="0"/>
              <a:t> </a:t>
            </a:r>
            <a:r>
              <a:rPr lang="de-DE" dirty="0" err="1"/>
              <a:t>networks</a:t>
            </a:r>
            <a:endParaRPr dirty="0"/>
          </a:p>
          <a:p>
            <a:pPr marL="459305" marR="0" lvl="1" indent="-1291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64" name="Shape 1064"/>
          <p:cNvSpPr txBox="1">
            <a:spLocks noGrp="1"/>
          </p:cNvSpPr>
          <p:nvPr>
            <p:ph type="body" idx="3"/>
          </p:nvPr>
        </p:nvSpPr>
        <p:spPr>
          <a:xfrm>
            <a:off x="5069886" y="6553184"/>
            <a:ext cx="20522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65" name="Shape 106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66" name="Shape 1066"/>
          <p:cNvSpPr txBox="1">
            <a:spLocks noGrp="1"/>
          </p:cNvSpPr>
          <p:nvPr>
            <p:ph type="body" idx="5"/>
          </p:nvPr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" name="Shape 1053">
            <a:extLst>
              <a:ext uri="{FF2B5EF4-FFF2-40B4-BE49-F238E27FC236}">
                <a16:creationId xmlns:a16="http://schemas.microsoft.com/office/drawing/2014/main" id="{F70032D7-E23C-46EE-A02E-11536E33F5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FCRN-SSD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191801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Shape 1064"/>
          <p:cNvSpPr txBox="1">
            <a:spLocks noGrp="1"/>
          </p:cNvSpPr>
          <p:nvPr>
            <p:ph type="body" idx="3"/>
          </p:nvPr>
        </p:nvSpPr>
        <p:spPr>
          <a:xfrm>
            <a:off x="5069886" y="6553184"/>
            <a:ext cx="20522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65" name="Shape 106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66" name="Shape 1066"/>
          <p:cNvSpPr txBox="1">
            <a:spLocks noGrp="1"/>
          </p:cNvSpPr>
          <p:nvPr>
            <p:ph type="body" idx="5"/>
          </p:nvPr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" name="Shape 934">
            <a:extLst>
              <a:ext uri="{FF2B5EF4-FFF2-40B4-BE49-F238E27FC236}">
                <a16:creationId xmlns:a16="http://schemas.microsoft.com/office/drawing/2014/main" id="{0484C8F3-1051-4346-BAE3-324071B36857}"/>
              </a:ext>
            </a:extLst>
          </p:cNvPr>
          <p:cNvSpPr txBox="1">
            <a:spLocks/>
          </p:cNvSpPr>
          <p:nvPr/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457200" marR="0" lvl="0" indent="-228600" algn="ctr" defTabSz="1219170" rtl="0" eaLnBrk="1" latinLnBrk="0" hangingPunct="1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lnSpc>
                <a:spcPct val="76000"/>
              </a:lnSpc>
              <a:buSzPts val="1665"/>
            </a:pPr>
            <a:r>
              <a:rPr lang="en-US" sz="1665"/>
              <a:t>Deeper Depth Prediction with Fully Convolutional Residual Networks, Laina et al.</a:t>
            </a:r>
            <a:endParaRPr lang="en-US"/>
          </a:p>
          <a:p>
            <a:pPr marL="0" indent="0">
              <a:lnSpc>
                <a:spcPct val="76000"/>
              </a:lnSpc>
              <a:buSzPts val="1665"/>
            </a:pPr>
            <a:r>
              <a:rPr lang="en-US" sz="1665"/>
              <a:t>+        SSD: Single Shot MultiBox Detector, Liu et al.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4AF5FA8-1CE2-449B-B641-B9B2009E8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48" y="2225686"/>
            <a:ext cx="11737304" cy="3411822"/>
          </a:xfrm>
          <a:prstGeom prst="rect">
            <a:avLst/>
          </a:prstGeom>
        </p:spPr>
      </p:pic>
      <p:sp>
        <p:nvSpPr>
          <p:cNvPr id="12" name="Shape 1053">
            <a:extLst>
              <a:ext uri="{FF2B5EF4-FFF2-40B4-BE49-F238E27FC236}">
                <a16:creationId xmlns:a16="http://schemas.microsoft.com/office/drawing/2014/main" id="{43350037-CF67-4A8A-9DEB-0C5CD71E3C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871224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Shape 1074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dirty="0"/>
          </a:p>
        </p:txBody>
      </p:sp>
      <p:sp>
        <p:nvSpPr>
          <p:cNvPr id="1075" name="Shape 1075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Multibox approach</a:t>
            </a:r>
            <a:endParaRPr sz="2000" b="1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Uses predefined deafult boxes with different sizes and ratios (adjustment according dataset)</a:t>
            </a:r>
            <a:endParaRPr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For every default box IOU will be calculated with groundtruth boxes</a:t>
            </a: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Boxes will be estimated on multiple feature layers with different feature map sizes and 6 boxes per cell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Most of unused default boxes will be deleted and non-maximum suppression is used to obtain final boxes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Hard negative mining with ratio of negative to positive examples of around 3:1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77" name="Shape 1077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78" name="Shape 10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3205" y="2806185"/>
            <a:ext cx="4462715" cy="14934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9" name="Shape 1079"/>
          <p:cNvGrpSpPr/>
          <p:nvPr/>
        </p:nvGrpSpPr>
        <p:grpSpPr>
          <a:xfrm>
            <a:off x="1069366" y="5068407"/>
            <a:ext cx="231789" cy="231789"/>
            <a:chOff x="1739516" y="4869160"/>
            <a:chExt cx="432048" cy="432048"/>
          </a:xfrm>
        </p:grpSpPr>
        <p:sp>
          <p:nvSpPr>
            <p:cNvPr id="1080" name="Shape 1080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1081" name="Shape 1081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grpSp>
        <p:nvGrpSpPr>
          <p:cNvPr id="1082" name="Shape 1082"/>
          <p:cNvGrpSpPr/>
          <p:nvPr/>
        </p:nvGrpSpPr>
        <p:grpSpPr>
          <a:xfrm>
            <a:off x="1069366" y="5460652"/>
            <a:ext cx="231789" cy="231789"/>
            <a:chOff x="1739516" y="4869160"/>
            <a:chExt cx="432048" cy="432048"/>
          </a:xfrm>
        </p:grpSpPr>
        <p:sp>
          <p:nvSpPr>
            <p:cNvPr id="1083" name="Shape 1083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1084" name="Shape 1084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sp>
        <p:nvSpPr>
          <p:cNvPr id="1085" name="Shape 1085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86" name="Shape 10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81928" y="2744924"/>
            <a:ext cx="3873548" cy="18598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Shape 1087"/>
          <p:cNvGrpSpPr/>
          <p:nvPr/>
        </p:nvGrpSpPr>
        <p:grpSpPr>
          <a:xfrm>
            <a:off x="1069366" y="4676162"/>
            <a:ext cx="231789" cy="231789"/>
            <a:chOff x="1739516" y="4869160"/>
            <a:chExt cx="432048" cy="432048"/>
          </a:xfrm>
        </p:grpSpPr>
        <p:sp>
          <p:nvSpPr>
            <p:cNvPr id="1088" name="Shape 1088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1089" name="Shape 1089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sp>
        <p:nvSpPr>
          <p:cNvPr id="1090" name="Shape 1090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76568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5" name="Shape 1095"/>
          <p:cNvGraphicFramePr/>
          <p:nvPr/>
        </p:nvGraphicFramePr>
        <p:xfrm>
          <a:off x="6636060" y="1903411"/>
          <a:ext cx="4641500" cy="27146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6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0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0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0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3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Without Depth Channel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With Depth Channel (GATV)</a:t>
                      </a:r>
                      <a:endParaRPr sz="2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Open Sans Light"/>
                        <a:buNone/>
                      </a:pPr>
                      <a:r>
                        <a:rPr lang="en-US" sz="2000"/>
                        <a:t>With Depth Channel (KITTI)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mAP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IoU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Shape 1074">
            <a:extLst>
              <a:ext uri="{FF2B5EF4-FFF2-40B4-BE49-F238E27FC236}">
                <a16:creationId xmlns:a16="http://schemas.microsoft.com/office/drawing/2014/main" id="{92F12B13-3A19-4FDC-B541-2FCFB1E286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AB7CBC6-E70B-4243-8858-834A41B76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Evaluation: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BDD9040-682C-459C-A249-C7CC42DB5A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822FBE7-9706-44A2-B674-E3613A3729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9C823E-19C9-4230-8F0A-CFDE61FE73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99" name="Shape 1099"/>
          <p:cNvSpPr txBox="1"/>
          <p:nvPr/>
        </p:nvSpPr>
        <p:spPr>
          <a:xfrm>
            <a:off x="6568278" y="4652418"/>
            <a:ext cx="471354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Parameters: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Class threshold: 0.8, num_classes=8, nms (non maximum selection), treshold: 0.3</a:t>
            </a:r>
            <a:endParaRPr/>
          </a:p>
        </p:txBody>
      </p:sp>
      <p:pic>
        <p:nvPicPr>
          <p:cNvPr id="1102" name="Shape 1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3432" y="1935152"/>
            <a:ext cx="1793534" cy="1780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Shape 11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11724" y="1907755"/>
            <a:ext cx="1859560" cy="1859560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Shape 1104"/>
          <p:cNvSpPr txBox="1"/>
          <p:nvPr/>
        </p:nvSpPr>
        <p:spPr>
          <a:xfrm>
            <a:off x="937101" y="3696879"/>
            <a:ext cx="172034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Kitti Object </a:t>
            </a:r>
            <a:endParaRPr/>
          </a:p>
        </p:txBody>
      </p:sp>
      <p:sp>
        <p:nvSpPr>
          <p:cNvPr id="1105" name="Shape 1105"/>
          <p:cNvSpPr txBox="1"/>
          <p:nvPr/>
        </p:nvSpPr>
        <p:spPr>
          <a:xfrm>
            <a:off x="3642470" y="3746867"/>
            <a:ext cx="185955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 pred.</a:t>
            </a:r>
            <a:endParaRPr sz="24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06" name="Shape 1106"/>
          <p:cNvSpPr/>
          <p:nvPr/>
        </p:nvSpPr>
        <p:spPr>
          <a:xfrm>
            <a:off x="2891644" y="2672916"/>
            <a:ext cx="558005" cy="54006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107" name="Shape 1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7522" y="4257092"/>
            <a:ext cx="1998278" cy="1983745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Shape 1108"/>
          <p:cNvSpPr/>
          <p:nvPr/>
        </p:nvSpPr>
        <p:spPr>
          <a:xfrm>
            <a:off x="2518089" y="5103186"/>
            <a:ext cx="643336" cy="576064"/>
          </a:xfrm>
          <a:prstGeom prst="rect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09" name="Shape 1109"/>
          <p:cNvSpPr/>
          <p:nvPr/>
        </p:nvSpPr>
        <p:spPr>
          <a:xfrm>
            <a:off x="2120115" y="5103186"/>
            <a:ext cx="643336" cy="792088"/>
          </a:xfrm>
          <a:prstGeom prst="rect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10" name="Shape 1110"/>
          <p:cNvSpPr txBox="1"/>
          <p:nvPr/>
        </p:nvSpPr>
        <p:spPr>
          <a:xfrm>
            <a:off x="2763451" y="6197563"/>
            <a:ext cx="75052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sz="2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11" name="Shape 1111"/>
          <p:cNvSpPr txBox="1"/>
          <p:nvPr/>
        </p:nvSpPr>
        <p:spPr>
          <a:xfrm>
            <a:off x="3031435" y="2186609"/>
            <a:ext cx="33855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?</a:t>
            </a:r>
            <a:endParaRPr/>
          </a:p>
        </p:txBody>
      </p:sp>
      <p:sp>
        <p:nvSpPr>
          <p:cNvPr id="1112" name="Shape 1112"/>
          <p:cNvSpPr/>
          <p:nvPr/>
        </p:nvSpPr>
        <p:spPr>
          <a:xfrm>
            <a:off x="1061629" y="5160249"/>
            <a:ext cx="1040783" cy="519001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105782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End-to-end depth and bounding box prediction: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501B7F6B-0A59-4B5E-B87E-AF98482214D2}"/>
              </a:ext>
            </a:extLst>
          </p:cNvPr>
          <p:cNvSpPr txBox="1"/>
          <p:nvPr/>
        </p:nvSpPr>
        <p:spPr>
          <a:xfrm>
            <a:off x="10538487" y="3219308"/>
            <a:ext cx="173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Deconvolution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2EE4F10E-9AAC-456C-B452-7828AA74EBC0}"/>
              </a:ext>
            </a:extLst>
          </p:cNvPr>
          <p:cNvSpPr txBox="1"/>
          <p:nvPr/>
        </p:nvSpPr>
        <p:spPr>
          <a:xfrm>
            <a:off x="10591276" y="3566464"/>
            <a:ext cx="127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48 x 48 x 512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40071B9-DEFE-4F41-9F08-8C4FD997E56B}"/>
              </a:ext>
            </a:extLst>
          </p:cNvPr>
          <p:cNvSpPr/>
          <p:nvPr/>
        </p:nvSpPr>
        <p:spPr>
          <a:xfrm>
            <a:off x="3284533" y="5567495"/>
            <a:ext cx="432048" cy="990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10291DD-537C-4440-8A8B-4F0C3A2A7ED0}"/>
              </a:ext>
            </a:extLst>
          </p:cNvPr>
          <p:cNvGrpSpPr/>
          <p:nvPr/>
        </p:nvGrpSpPr>
        <p:grpSpPr>
          <a:xfrm>
            <a:off x="3004789" y="4417538"/>
            <a:ext cx="3018686" cy="1137869"/>
            <a:chOff x="210325" y="2685184"/>
            <a:chExt cx="4194809" cy="1581200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681089E-6DF4-4761-A024-E6B626AE6537}"/>
                </a:ext>
              </a:extLst>
            </p:cNvPr>
            <p:cNvSpPr/>
            <p:nvPr/>
          </p:nvSpPr>
          <p:spPr>
            <a:xfrm>
              <a:off x="210325" y="2685184"/>
              <a:ext cx="1581200" cy="158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0828AEEB-2163-4452-812B-D86377231E4A}"/>
                </a:ext>
              </a:extLst>
            </p:cNvPr>
            <p:cNvSpPr/>
            <p:nvPr/>
          </p:nvSpPr>
          <p:spPr>
            <a:xfrm>
              <a:off x="961754" y="2685184"/>
              <a:ext cx="1581200" cy="158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B7B9439-7E33-4508-BF3A-0FA94A145F30}"/>
                </a:ext>
              </a:extLst>
            </p:cNvPr>
            <p:cNvSpPr/>
            <p:nvPr/>
          </p:nvSpPr>
          <p:spPr>
            <a:xfrm>
              <a:off x="2019056" y="2925490"/>
              <a:ext cx="1076056" cy="10760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771C05BA-A75A-47FB-9E7C-3D65588FC8DE}"/>
                </a:ext>
              </a:extLst>
            </p:cNvPr>
            <p:cNvSpPr/>
            <p:nvPr/>
          </p:nvSpPr>
          <p:spPr>
            <a:xfrm>
              <a:off x="2930091" y="3031795"/>
              <a:ext cx="863442" cy="863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23CAEFB4-0521-4535-BA5B-47A84F1C28AA}"/>
                </a:ext>
              </a:extLst>
            </p:cNvPr>
            <p:cNvSpPr/>
            <p:nvPr/>
          </p:nvSpPr>
          <p:spPr>
            <a:xfrm>
              <a:off x="3849291" y="3185594"/>
              <a:ext cx="555843" cy="55584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</p:grpSp>
      <p:sp>
        <p:nvSpPr>
          <p:cNvPr id="21" name="Rechteck 20">
            <a:extLst>
              <a:ext uri="{FF2B5EF4-FFF2-40B4-BE49-F238E27FC236}">
                <a16:creationId xmlns:a16="http://schemas.microsoft.com/office/drawing/2014/main" id="{5C995EC0-2E12-4A28-B5E0-9E7DD5C1B6DB}"/>
              </a:ext>
            </a:extLst>
          </p:cNvPr>
          <p:cNvSpPr/>
          <p:nvPr/>
        </p:nvSpPr>
        <p:spPr>
          <a:xfrm>
            <a:off x="407368" y="3407255"/>
            <a:ext cx="1516840" cy="1310770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bliqueTopRight"/>
            <a:lightRig rig="threePt" dir="t"/>
          </a:scene3d>
          <a:sp3d extrusionH="977900" contourW="6350">
            <a:extrusionClr>
              <a:schemeClr val="accent5"/>
            </a:extrusionClr>
            <a:contourClr>
              <a:schemeClr val="bg1">
                <a:lumMod val="95000"/>
              </a:schemeClr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FCN</a:t>
            </a:r>
          </a:p>
          <a:p>
            <a:pPr algn="ctr"/>
            <a:r>
              <a:rPr lang="en-US" dirty="0"/>
              <a:t>ResNet50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07DD04B0-16DC-46BB-811C-56B351B92622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1924208" y="3066830"/>
            <a:ext cx="1493158" cy="995810"/>
          </a:xfrm>
          <a:prstGeom prst="bentConnector3">
            <a:avLst>
              <a:gd name="adj1" fmla="val 51361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25">
            <a:extLst>
              <a:ext uri="{FF2B5EF4-FFF2-40B4-BE49-F238E27FC236}">
                <a16:creationId xmlns:a16="http://schemas.microsoft.com/office/drawing/2014/main" id="{5D85C291-B38F-4398-BC02-25F7AC69D8E0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924208" y="4062640"/>
            <a:ext cx="1522095" cy="963121"/>
          </a:xfrm>
          <a:prstGeom prst="bentConnector3">
            <a:avLst>
              <a:gd name="adj1" fmla="val 50000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1B67B380-2ECC-45D5-940E-4BB6EC157265}"/>
              </a:ext>
            </a:extLst>
          </p:cNvPr>
          <p:cNvGrpSpPr/>
          <p:nvPr/>
        </p:nvGrpSpPr>
        <p:grpSpPr>
          <a:xfrm>
            <a:off x="3361193" y="2266593"/>
            <a:ext cx="3232197" cy="1600474"/>
            <a:chOff x="736179" y="2351493"/>
            <a:chExt cx="4491507" cy="2224044"/>
          </a:xfrm>
        </p:grpSpPr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BD0BF71A-5F87-48D0-BDAF-FB46843A6D66}"/>
                </a:ext>
              </a:extLst>
            </p:cNvPr>
            <p:cNvSpPr/>
            <p:nvPr/>
          </p:nvSpPr>
          <p:spPr>
            <a:xfrm>
              <a:off x="736179" y="3208259"/>
              <a:ext cx="529493" cy="5350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E0B0618C-98B3-4C68-8432-B17267C7C1A3}"/>
                </a:ext>
              </a:extLst>
            </p:cNvPr>
            <p:cNvSpPr/>
            <p:nvPr/>
          </p:nvSpPr>
          <p:spPr>
            <a:xfrm>
              <a:off x="1317855" y="3036725"/>
              <a:ext cx="868998" cy="878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C699B630-0860-4154-B74A-1FDFA44C9C23}"/>
                </a:ext>
              </a:extLst>
            </p:cNvPr>
            <p:cNvSpPr/>
            <p:nvPr/>
          </p:nvSpPr>
          <p:spPr>
            <a:xfrm>
              <a:off x="1911537" y="2811196"/>
              <a:ext cx="1291093" cy="13046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B8FA78EE-3147-4476-829A-79B65098E775}"/>
                </a:ext>
              </a:extLst>
            </p:cNvPr>
            <p:cNvSpPr/>
            <p:nvPr/>
          </p:nvSpPr>
          <p:spPr>
            <a:xfrm>
              <a:off x="2488803" y="2581342"/>
              <a:ext cx="1746017" cy="17643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D909C4F9-8EF9-4EA5-A03B-864F1F401A34}"/>
                </a:ext>
              </a:extLst>
            </p:cNvPr>
            <p:cNvSpPr/>
            <p:nvPr/>
          </p:nvSpPr>
          <p:spPr>
            <a:xfrm>
              <a:off x="3026740" y="2351493"/>
              <a:ext cx="2200946" cy="22240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</p:grpSp>
      <p:sp>
        <p:nvSpPr>
          <p:cNvPr id="73" name="Rechteck 72">
            <a:extLst>
              <a:ext uri="{FF2B5EF4-FFF2-40B4-BE49-F238E27FC236}">
                <a16:creationId xmlns:a16="http://schemas.microsoft.com/office/drawing/2014/main" id="{289A2AA5-020E-4B4B-85F4-D91BA625BE9E}"/>
              </a:ext>
            </a:extLst>
          </p:cNvPr>
          <p:cNvSpPr/>
          <p:nvPr/>
        </p:nvSpPr>
        <p:spPr>
          <a:xfrm>
            <a:off x="6976500" y="4686188"/>
            <a:ext cx="534356" cy="53435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threePt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CF4441DA-53A4-4500-82D5-0FA33CBBF476}"/>
              </a:ext>
            </a:extLst>
          </p:cNvPr>
          <p:cNvSpPr/>
          <p:nvPr/>
        </p:nvSpPr>
        <p:spPr>
          <a:xfrm>
            <a:off x="7403554" y="4501849"/>
            <a:ext cx="876982" cy="8769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threePt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 dirty="0"/>
          </a:p>
        </p:txBody>
      </p: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66D0B6C6-CD97-4E22-A916-66AA8E0EBD32}"/>
              </a:ext>
            </a:extLst>
          </p:cNvPr>
          <p:cNvCxnSpPr>
            <a:cxnSpLocks/>
            <a:endCxn id="161" idx="2"/>
          </p:cNvCxnSpPr>
          <p:nvPr/>
        </p:nvCxnSpPr>
        <p:spPr>
          <a:xfrm>
            <a:off x="6293460" y="4974667"/>
            <a:ext cx="336515" cy="7785"/>
          </a:xfrm>
          <a:prstGeom prst="bentConnector3">
            <a:avLst>
              <a:gd name="adj1" fmla="val 50000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mit Pfeil 25">
            <a:extLst>
              <a:ext uri="{FF2B5EF4-FFF2-40B4-BE49-F238E27FC236}">
                <a16:creationId xmlns:a16="http://schemas.microsoft.com/office/drawing/2014/main" id="{66A8B438-3AE6-4D28-9979-95BCDF8D2A96}"/>
              </a:ext>
            </a:extLst>
          </p:cNvPr>
          <p:cNvCxnSpPr>
            <a:cxnSpLocks/>
            <a:endCxn id="161" idx="4"/>
          </p:cNvCxnSpPr>
          <p:nvPr/>
        </p:nvCxnSpPr>
        <p:spPr>
          <a:xfrm flipV="1">
            <a:off x="5475992" y="5183647"/>
            <a:ext cx="1355178" cy="186630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 Verbindung mit Pfeil 25">
            <a:extLst>
              <a:ext uri="{FF2B5EF4-FFF2-40B4-BE49-F238E27FC236}">
                <a16:creationId xmlns:a16="http://schemas.microsoft.com/office/drawing/2014/main" id="{167AB8DB-02C8-473F-8E59-3E6F7050048B}"/>
              </a:ext>
            </a:extLst>
          </p:cNvPr>
          <p:cNvCxnSpPr>
            <a:cxnSpLocks/>
            <a:endCxn id="74" idx="2"/>
          </p:cNvCxnSpPr>
          <p:nvPr/>
        </p:nvCxnSpPr>
        <p:spPr>
          <a:xfrm flipV="1">
            <a:off x="4847142" y="5378829"/>
            <a:ext cx="2994903" cy="84278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feld 122">
            <a:extLst>
              <a:ext uri="{FF2B5EF4-FFF2-40B4-BE49-F238E27FC236}">
                <a16:creationId xmlns:a16="http://schemas.microsoft.com/office/drawing/2014/main" id="{A0C15309-1AF8-4172-A003-70F2404ADF2A}"/>
              </a:ext>
            </a:extLst>
          </p:cNvPr>
          <p:cNvSpPr txBox="1"/>
          <p:nvPr/>
        </p:nvSpPr>
        <p:spPr>
          <a:xfrm>
            <a:off x="6583880" y="1821999"/>
            <a:ext cx="3256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Deconvolution / </a:t>
            </a:r>
            <a:r>
              <a:rPr lang="en-US" sz="1800" dirty="0" err="1"/>
              <a:t>Upprojection</a:t>
            </a:r>
            <a:endParaRPr lang="en-US" sz="1800" dirty="0"/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91535BDA-E253-4074-A21D-6517B029D840}"/>
              </a:ext>
            </a:extLst>
          </p:cNvPr>
          <p:cNvSpPr txBox="1"/>
          <p:nvPr/>
        </p:nvSpPr>
        <p:spPr>
          <a:xfrm>
            <a:off x="2848301" y="4376910"/>
            <a:ext cx="722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SSD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7FCD8493-0F01-4867-B3BB-8C4102B777D8}"/>
              </a:ext>
            </a:extLst>
          </p:cNvPr>
          <p:cNvSpPr txBox="1"/>
          <p:nvPr/>
        </p:nvSpPr>
        <p:spPr>
          <a:xfrm>
            <a:off x="767279" y="2878425"/>
            <a:ext cx="1264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384 x 384 x 3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1F5D520B-27F0-4BC2-93BC-A2E036089F79}"/>
              </a:ext>
            </a:extLst>
          </p:cNvPr>
          <p:cNvSpPr txBox="1"/>
          <p:nvPr/>
        </p:nvSpPr>
        <p:spPr>
          <a:xfrm>
            <a:off x="6583880" y="2190678"/>
            <a:ext cx="127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384 x 384 x 1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FEEB2092-EF87-4E53-B07D-9312A7D654A1}"/>
              </a:ext>
            </a:extLst>
          </p:cNvPr>
          <p:cNvSpPr txBox="1"/>
          <p:nvPr/>
        </p:nvSpPr>
        <p:spPr>
          <a:xfrm>
            <a:off x="975160" y="6379567"/>
            <a:ext cx="1264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48 x 48 x 512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D9D55845-0FDF-4C3E-AF3F-4703FD07CF8A}"/>
              </a:ext>
            </a:extLst>
          </p:cNvPr>
          <p:cNvSpPr txBox="1"/>
          <p:nvPr/>
        </p:nvSpPr>
        <p:spPr>
          <a:xfrm>
            <a:off x="1807850" y="5850721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24 x 24 x 1024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63236303-F131-4424-91A7-4B67DFB9E3CB}"/>
              </a:ext>
            </a:extLst>
          </p:cNvPr>
          <p:cNvSpPr txBox="1"/>
          <p:nvPr/>
        </p:nvSpPr>
        <p:spPr>
          <a:xfrm>
            <a:off x="3344493" y="5676495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12 x 12 x 1024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CECDE787-418A-4F08-A8CA-68C7D9CAF8AA}"/>
              </a:ext>
            </a:extLst>
          </p:cNvPr>
          <p:cNvSpPr txBox="1"/>
          <p:nvPr/>
        </p:nvSpPr>
        <p:spPr>
          <a:xfrm>
            <a:off x="4556983" y="5408755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6 x 6 x 512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DF0A772A-1C0B-4A11-9B67-0E71B4A0D6AE}"/>
              </a:ext>
            </a:extLst>
          </p:cNvPr>
          <p:cNvSpPr txBox="1"/>
          <p:nvPr/>
        </p:nvSpPr>
        <p:spPr>
          <a:xfrm>
            <a:off x="4591432" y="4100013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 x 3 x 256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92D18CD3-8474-4494-A2F5-F48F41F52C17}"/>
              </a:ext>
            </a:extLst>
          </p:cNvPr>
          <p:cNvSpPr txBox="1"/>
          <p:nvPr/>
        </p:nvSpPr>
        <p:spPr>
          <a:xfrm>
            <a:off x="5511985" y="4134202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 x 1 x 128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D07D451B-A782-4691-A491-739CFFC62F61}"/>
              </a:ext>
            </a:extLst>
          </p:cNvPr>
          <p:cNvSpPr txBox="1"/>
          <p:nvPr/>
        </p:nvSpPr>
        <p:spPr>
          <a:xfrm>
            <a:off x="2673281" y="3841552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12 x 12 x 2048</a:t>
            </a:r>
          </a:p>
        </p:txBody>
      </p:sp>
      <p:sp>
        <p:nvSpPr>
          <p:cNvPr id="136" name="Ellipse 135">
            <a:extLst>
              <a:ext uri="{FF2B5EF4-FFF2-40B4-BE49-F238E27FC236}">
                <a16:creationId xmlns:a16="http://schemas.microsoft.com/office/drawing/2014/main" id="{D94C74F2-64D4-4D44-8D51-206CD1FAA3CE}"/>
              </a:ext>
            </a:extLst>
          </p:cNvPr>
          <p:cNvSpPr/>
          <p:nvPr/>
        </p:nvSpPr>
        <p:spPr>
          <a:xfrm>
            <a:off x="7293850" y="3799928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7" name="Ellipse 136">
            <a:extLst>
              <a:ext uri="{FF2B5EF4-FFF2-40B4-BE49-F238E27FC236}">
                <a16:creationId xmlns:a16="http://schemas.microsoft.com/office/drawing/2014/main" id="{891E9CF2-7475-4D6F-B181-76C615213468}"/>
              </a:ext>
            </a:extLst>
          </p:cNvPr>
          <p:cNvSpPr/>
          <p:nvPr/>
        </p:nvSpPr>
        <p:spPr>
          <a:xfrm>
            <a:off x="7836280" y="3566464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8" name="Ellipse 137">
            <a:extLst>
              <a:ext uri="{FF2B5EF4-FFF2-40B4-BE49-F238E27FC236}">
                <a16:creationId xmlns:a16="http://schemas.microsoft.com/office/drawing/2014/main" id="{BD1F32D6-C007-47B4-817D-A546D372022F}"/>
              </a:ext>
            </a:extLst>
          </p:cNvPr>
          <p:cNvSpPr/>
          <p:nvPr/>
        </p:nvSpPr>
        <p:spPr>
          <a:xfrm>
            <a:off x="8537492" y="3338249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9" name="Ellipse 138">
            <a:extLst>
              <a:ext uri="{FF2B5EF4-FFF2-40B4-BE49-F238E27FC236}">
                <a16:creationId xmlns:a16="http://schemas.microsoft.com/office/drawing/2014/main" id="{927D8024-1769-4E90-96AF-510B80CF0FD8}"/>
              </a:ext>
            </a:extLst>
          </p:cNvPr>
          <p:cNvSpPr/>
          <p:nvPr/>
        </p:nvSpPr>
        <p:spPr>
          <a:xfrm>
            <a:off x="9322253" y="2962561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40" name="Ellipse 139">
            <a:extLst>
              <a:ext uri="{FF2B5EF4-FFF2-40B4-BE49-F238E27FC236}">
                <a16:creationId xmlns:a16="http://schemas.microsoft.com/office/drawing/2014/main" id="{CE0A97CB-6D5A-43AA-BF24-6D7F0C60790B}"/>
              </a:ext>
            </a:extLst>
          </p:cNvPr>
          <p:cNvSpPr/>
          <p:nvPr/>
        </p:nvSpPr>
        <p:spPr>
          <a:xfrm>
            <a:off x="10114163" y="2602067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53" name="Ellipse 152">
            <a:extLst>
              <a:ext uri="{FF2B5EF4-FFF2-40B4-BE49-F238E27FC236}">
                <a16:creationId xmlns:a16="http://schemas.microsoft.com/office/drawing/2014/main" id="{E0143468-0A4A-43A4-A810-29DCA511409B}"/>
              </a:ext>
            </a:extLst>
          </p:cNvPr>
          <p:cNvSpPr/>
          <p:nvPr/>
        </p:nvSpPr>
        <p:spPr>
          <a:xfrm>
            <a:off x="6462276" y="4155257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61" name="Ellipse 160">
            <a:extLst>
              <a:ext uri="{FF2B5EF4-FFF2-40B4-BE49-F238E27FC236}">
                <a16:creationId xmlns:a16="http://schemas.microsoft.com/office/drawing/2014/main" id="{56F3C7EB-A4C8-4D68-8A66-AB43AAFD89DF}"/>
              </a:ext>
            </a:extLst>
          </p:cNvPr>
          <p:cNvSpPr/>
          <p:nvPr/>
        </p:nvSpPr>
        <p:spPr>
          <a:xfrm>
            <a:off x="6629975" y="4781257"/>
            <a:ext cx="402390" cy="40239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DM</a:t>
            </a:r>
          </a:p>
        </p:txBody>
      </p:sp>
      <p:cxnSp>
        <p:nvCxnSpPr>
          <p:cNvPr id="165" name="Gerade Verbindung mit Pfeil 25">
            <a:extLst>
              <a:ext uri="{FF2B5EF4-FFF2-40B4-BE49-F238E27FC236}">
                <a16:creationId xmlns:a16="http://schemas.microsoft.com/office/drawing/2014/main" id="{CD3F8BB7-531C-4F78-9DDD-0677AC79D0A3}"/>
              </a:ext>
            </a:extLst>
          </p:cNvPr>
          <p:cNvCxnSpPr>
            <a:cxnSpLocks/>
            <a:stCxn id="161" idx="6"/>
          </p:cNvCxnSpPr>
          <p:nvPr/>
        </p:nvCxnSpPr>
        <p:spPr>
          <a:xfrm>
            <a:off x="7032365" y="4982452"/>
            <a:ext cx="176280" cy="0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FADEE7A5-EE29-4DFE-A033-0DD11262435C}"/>
              </a:ext>
            </a:extLst>
          </p:cNvPr>
          <p:cNvCxnSpPr>
            <a:cxnSpLocks/>
            <a:endCxn id="136" idx="4"/>
          </p:cNvCxnSpPr>
          <p:nvPr/>
        </p:nvCxnSpPr>
        <p:spPr>
          <a:xfrm flipV="1">
            <a:off x="7495045" y="4202318"/>
            <a:ext cx="0" cy="441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 Verbindung mit Pfeil 146">
            <a:extLst>
              <a:ext uri="{FF2B5EF4-FFF2-40B4-BE49-F238E27FC236}">
                <a16:creationId xmlns:a16="http://schemas.microsoft.com/office/drawing/2014/main" id="{3855E8C2-B0BC-4ED7-A4E5-91FC093E532C}"/>
              </a:ext>
            </a:extLst>
          </p:cNvPr>
          <p:cNvCxnSpPr>
            <a:cxnSpLocks/>
          </p:cNvCxnSpPr>
          <p:nvPr/>
        </p:nvCxnSpPr>
        <p:spPr>
          <a:xfrm flipV="1">
            <a:off x="8044259" y="3968855"/>
            <a:ext cx="1" cy="448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039A8B6B-4550-4EC0-9559-1A490784CDCC}"/>
              </a:ext>
            </a:extLst>
          </p:cNvPr>
          <p:cNvCxnSpPr>
            <a:cxnSpLocks/>
          </p:cNvCxnSpPr>
          <p:nvPr/>
        </p:nvCxnSpPr>
        <p:spPr>
          <a:xfrm flipV="1">
            <a:off x="8738688" y="3740641"/>
            <a:ext cx="0" cy="461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DA2E8626-6916-45E9-8B8D-4E6B682BEB9B}"/>
              </a:ext>
            </a:extLst>
          </p:cNvPr>
          <p:cNvCxnSpPr>
            <a:cxnSpLocks/>
          </p:cNvCxnSpPr>
          <p:nvPr/>
        </p:nvCxnSpPr>
        <p:spPr>
          <a:xfrm flipV="1">
            <a:off x="9525757" y="3398100"/>
            <a:ext cx="1" cy="426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93D59150-7656-42B2-BBEF-D545501546FE}"/>
              </a:ext>
            </a:extLst>
          </p:cNvPr>
          <p:cNvCxnSpPr>
            <a:cxnSpLocks/>
          </p:cNvCxnSpPr>
          <p:nvPr/>
        </p:nvCxnSpPr>
        <p:spPr>
          <a:xfrm flipV="1">
            <a:off x="10315359" y="3036915"/>
            <a:ext cx="0" cy="426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3863A911-8C6E-450B-A342-FD8057B8A48D}"/>
              </a:ext>
            </a:extLst>
          </p:cNvPr>
          <p:cNvCxnSpPr>
            <a:cxnSpLocks/>
            <a:endCxn id="153" idx="3"/>
          </p:cNvCxnSpPr>
          <p:nvPr/>
        </p:nvCxnSpPr>
        <p:spPr>
          <a:xfrm flipV="1">
            <a:off x="6135135" y="4498718"/>
            <a:ext cx="386070" cy="233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Rechteck 380">
            <a:extLst>
              <a:ext uri="{FF2B5EF4-FFF2-40B4-BE49-F238E27FC236}">
                <a16:creationId xmlns:a16="http://schemas.microsoft.com/office/drawing/2014/main" id="{8F99AD67-9B72-4771-BFB6-095DFBB660C7}"/>
              </a:ext>
            </a:extLst>
          </p:cNvPr>
          <p:cNvSpPr/>
          <p:nvPr/>
        </p:nvSpPr>
        <p:spPr>
          <a:xfrm>
            <a:off x="7818527" y="4271435"/>
            <a:ext cx="1302952" cy="13029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 dirty="0"/>
          </a:p>
        </p:txBody>
      </p:sp>
      <p:sp>
        <p:nvSpPr>
          <p:cNvPr id="385" name="Rechteck 384">
            <a:extLst>
              <a:ext uri="{FF2B5EF4-FFF2-40B4-BE49-F238E27FC236}">
                <a16:creationId xmlns:a16="http://schemas.microsoft.com/office/drawing/2014/main" id="{1C604AD5-2FB1-4271-920A-00653730974A}"/>
              </a:ext>
            </a:extLst>
          </p:cNvPr>
          <p:cNvSpPr/>
          <p:nvPr/>
        </p:nvSpPr>
        <p:spPr>
          <a:xfrm>
            <a:off x="8316158" y="3966289"/>
            <a:ext cx="1762056" cy="17620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sp>
        <p:nvSpPr>
          <p:cNvPr id="386" name="Rechteck 385">
            <a:extLst>
              <a:ext uri="{FF2B5EF4-FFF2-40B4-BE49-F238E27FC236}">
                <a16:creationId xmlns:a16="http://schemas.microsoft.com/office/drawing/2014/main" id="{7CBFCC00-7374-44F3-AFD4-A81798F3E201}"/>
              </a:ext>
            </a:extLst>
          </p:cNvPr>
          <p:cNvSpPr/>
          <p:nvPr/>
        </p:nvSpPr>
        <p:spPr>
          <a:xfrm>
            <a:off x="8823497" y="3631713"/>
            <a:ext cx="2221164" cy="222115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cxnSp>
        <p:nvCxnSpPr>
          <p:cNvPr id="100" name="Gerade Verbindung mit Pfeil 25">
            <a:extLst>
              <a:ext uri="{FF2B5EF4-FFF2-40B4-BE49-F238E27FC236}">
                <a16:creationId xmlns:a16="http://schemas.microsoft.com/office/drawing/2014/main" id="{3E229C5A-4228-444E-94F6-826B943EAC38}"/>
              </a:ext>
            </a:extLst>
          </p:cNvPr>
          <p:cNvCxnSpPr>
            <a:cxnSpLocks/>
            <a:endCxn id="386" idx="2"/>
          </p:cNvCxnSpPr>
          <p:nvPr/>
        </p:nvCxnSpPr>
        <p:spPr>
          <a:xfrm>
            <a:off x="975160" y="4709651"/>
            <a:ext cx="8958919" cy="1143214"/>
          </a:xfrm>
          <a:prstGeom prst="bentConnector4">
            <a:avLst>
              <a:gd name="adj1" fmla="val -153"/>
              <a:gd name="adj2" fmla="val 148533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  <a:endCxn id="385" idx="2"/>
          </p:cNvCxnSpPr>
          <p:nvPr/>
        </p:nvCxnSpPr>
        <p:spPr>
          <a:xfrm>
            <a:off x="1824976" y="4705614"/>
            <a:ext cx="7372210" cy="1022725"/>
          </a:xfrm>
          <a:prstGeom prst="bentConnector4">
            <a:avLst>
              <a:gd name="adj1" fmla="val -41"/>
              <a:gd name="adj2" fmla="val 140773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Gerade Verbindung mit Pfeil 25">
            <a:extLst>
              <a:ext uri="{FF2B5EF4-FFF2-40B4-BE49-F238E27FC236}">
                <a16:creationId xmlns:a16="http://schemas.microsoft.com/office/drawing/2014/main" id="{ED8B2431-7F12-4791-BAA3-8D2CAA6A38BB}"/>
              </a:ext>
            </a:extLst>
          </p:cNvPr>
          <p:cNvCxnSpPr>
            <a:cxnSpLocks/>
            <a:endCxn id="381" idx="2"/>
          </p:cNvCxnSpPr>
          <p:nvPr/>
        </p:nvCxnSpPr>
        <p:spPr>
          <a:xfrm flipV="1">
            <a:off x="4198515" y="5574383"/>
            <a:ext cx="4271488" cy="97588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platzhalter 2">
            <a:extLst>
              <a:ext uri="{FF2B5EF4-FFF2-40B4-BE49-F238E27FC236}">
                <a16:creationId xmlns:a16="http://schemas.microsoft.com/office/drawing/2014/main" id="{D15BF872-6993-4D67-B47B-E3BB77DAD6F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873984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Image Preprocessing:</a:t>
            </a:r>
          </a:p>
          <a:p>
            <a:r>
              <a:rPr lang="en-US" dirty="0"/>
              <a:t>Online image augmentation in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dirty="0"/>
              <a:t>Random horizontal flip</a:t>
            </a:r>
          </a:p>
          <a:p>
            <a:pPr lvl="1"/>
            <a:r>
              <a:rPr lang="en-US" dirty="0"/>
              <a:t>Random color distortion</a:t>
            </a:r>
          </a:p>
          <a:p>
            <a:pPr lvl="1"/>
            <a:r>
              <a:rPr lang="en-US" dirty="0"/>
              <a:t>Patch sampling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CC5D20C-F24E-4CC1-AE90-3F9C4E5F29C6}"/>
              </a:ext>
            </a:extLst>
          </p:cNvPr>
          <p:cNvGrpSpPr/>
          <p:nvPr/>
        </p:nvGrpSpPr>
        <p:grpSpPr>
          <a:xfrm>
            <a:off x="983432" y="3897052"/>
            <a:ext cx="3071664" cy="1727811"/>
            <a:chOff x="659396" y="3897052"/>
            <a:chExt cx="3071664" cy="1727811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A806A3BE-F787-4BD6-A64D-52608B650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9396" y="3897052"/>
              <a:ext cx="3071664" cy="1727811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907E89B1-50F0-476C-85B4-299DA265854F}"/>
                </a:ext>
              </a:extLst>
            </p:cNvPr>
            <p:cNvSpPr/>
            <p:nvPr/>
          </p:nvSpPr>
          <p:spPr>
            <a:xfrm>
              <a:off x="1795780" y="4725144"/>
              <a:ext cx="231768" cy="160546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BDF7E03-8FE3-4B9B-969E-BABA5EACBB9C}"/>
                </a:ext>
              </a:extLst>
            </p:cNvPr>
            <p:cNvSpPr/>
            <p:nvPr/>
          </p:nvSpPr>
          <p:spPr>
            <a:xfrm>
              <a:off x="2927648" y="4653135"/>
              <a:ext cx="432048" cy="125581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B065AA12-CDF9-4312-9989-7138022DA7A5}"/>
                </a:ext>
              </a:extLst>
            </p:cNvPr>
            <p:cNvSpPr/>
            <p:nvPr/>
          </p:nvSpPr>
          <p:spPr>
            <a:xfrm>
              <a:off x="1343472" y="4761147"/>
              <a:ext cx="216024" cy="97841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70C76292-F459-4363-A809-A57D9788E8EC}"/>
                </a:ext>
              </a:extLst>
            </p:cNvPr>
            <p:cNvSpPr/>
            <p:nvPr/>
          </p:nvSpPr>
          <p:spPr>
            <a:xfrm>
              <a:off x="1596924" y="4760957"/>
              <a:ext cx="142592" cy="97841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72CE99C0-03EC-4AB4-8993-C624CD8F429E}"/>
                </a:ext>
              </a:extLst>
            </p:cNvPr>
            <p:cNvSpPr/>
            <p:nvPr/>
          </p:nvSpPr>
          <p:spPr>
            <a:xfrm>
              <a:off x="1923097" y="4730114"/>
              <a:ext cx="140645" cy="102235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63B4620E-5FC8-4978-ADFB-1EDF4B9EF1F8}"/>
                </a:ext>
              </a:extLst>
            </p:cNvPr>
            <p:cNvSpPr/>
            <p:nvPr/>
          </p:nvSpPr>
          <p:spPr>
            <a:xfrm>
              <a:off x="1695650" y="4736783"/>
              <a:ext cx="91240" cy="61912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14FEA72F-B82C-4A0C-8A32-2E94A9586F7E}"/>
                </a:ext>
              </a:extLst>
            </p:cNvPr>
            <p:cNvSpPr/>
            <p:nvPr/>
          </p:nvSpPr>
          <p:spPr>
            <a:xfrm>
              <a:off x="1759434" y="4707254"/>
              <a:ext cx="76986" cy="48845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603477DA-DB51-4E4E-BE7F-0B4C384EAEC4}"/>
                </a:ext>
              </a:extLst>
            </p:cNvPr>
            <p:cNvSpPr/>
            <p:nvPr/>
          </p:nvSpPr>
          <p:spPr>
            <a:xfrm>
              <a:off x="1749525" y="4765359"/>
              <a:ext cx="56415" cy="55536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8608F070-1164-4185-9F06-F9F65ACA8421}"/>
                </a:ext>
              </a:extLst>
            </p:cNvPr>
            <p:cNvSpPr/>
            <p:nvPr/>
          </p:nvSpPr>
          <p:spPr>
            <a:xfrm>
              <a:off x="1812181" y="4685056"/>
              <a:ext cx="66149" cy="45719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690DF29F-E582-4E88-94F7-1B4D0B9A13CA}"/>
                </a:ext>
              </a:extLst>
            </p:cNvPr>
            <p:cNvSpPr/>
            <p:nvPr/>
          </p:nvSpPr>
          <p:spPr>
            <a:xfrm>
              <a:off x="1860233" y="4639378"/>
              <a:ext cx="53336" cy="45719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D2DDC598-7CAF-4A68-8FEC-DDE45BF5573E}"/>
                </a:ext>
              </a:extLst>
            </p:cNvPr>
            <p:cNvSpPr/>
            <p:nvPr/>
          </p:nvSpPr>
          <p:spPr>
            <a:xfrm>
              <a:off x="1913569" y="4603708"/>
              <a:ext cx="45719" cy="45719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5A5F5F5D-516D-4236-B51E-1905517A0ED4}"/>
              </a:ext>
            </a:extLst>
          </p:cNvPr>
          <p:cNvGrpSpPr/>
          <p:nvPr/>
        </p:nvGrpSpPr>
        <p:grpSpPr>
          <a:xfrm>
            <a:off x="4497755" y="3892193"/>
            <a:ext cx="3071664" cy="1727811"/>
            <a:chOff x="659396" y="3897052"/>
            <a:chExt cx="3071664" cy="1727811"/>
          </a:xfrm>
        </p:grpSpPr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F289A1C2-D9A0-4684-9780-B312CE962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9396" y="3897052"/>
              <a:ext cx="3071664" cy="1727811"/>
            </a:xfrm>
            <a:prstGeom prst="rect">
              <a:avLst/>
            </a:prstGeom>
          </p:spPr>
        </p:pic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B4AC904C-DD3F-4C11-A247-7DA7AB713AB6}"/>
                </a:ext>
              </a:extLst>
            </p:cNvPr>
            <p:cNvSpPr/>
            <p:nvPr/>
          </p:nvSpPr>
          <p:spPr>
            <a:xfrm>
              <a:off x="1548356" y="4422470"/>
              <a:ext cx="726616" cy="765894"/>
            </a:xfrm>
            <a:prstGeom prst="rect">
              <a:avLst/>
            </a:prstGeom>
            <a:noFill/>
            <a:ln w="12700">
              <a:solidFill>
                <a:srgbClr val="00B0F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804090BA-BB1F-46CA-AD2C-F905614458DB}"/>
                </a:ext>
              </a:extLst>
            </p:cNvPr>
            <p:cNvSpPr/>
            <p:nvPr/>
          </p:nvSpPr>
          <p:spPr>
            <a:xfrm>
              <a:off x="2927648" y="4653135"/>
              <a:ext cx="432048" cy="125581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8AA6AA66-3F35-4138-8E5C-CC66760A9203}"/>
                </a:ext>
              </a:extLst>
            </p:cNvPr>
            <p:cNvSpPr/>
            <p:nvPr/>
          </p:nvSpPr>
          <p:spPr>
            <a:xfrm>
              <a:off x="1343472" y="4761147"/>
              <a:ext cx="216024" cy="97841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38F29EDD-8452-4CB0-90F8-CA79198961E2}"/>
                </a:ext>
              </a:extLst>
            </p:cNvPr>
            <p:cNvSpPr/>
            <p:nvPr/>
          </p:nvSpPr>
          <p:spPr>
            <a:xfrm>
              <a:off x="1596924" y="4760957"/>
              <a:ext cx="142592" cy="97841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40E074E3-63C9-4EB8-8B01-95155056CB60}"/>
                </a:ext>
              </a:extLst>
            </p:cNvPr>
            <p:cNvSpPr/>
            <p:nvPr/>
          </p:nvSpPr>
          <p:spPr>
            <a:xfrm>
              <a:off x="1923097" y="4730114"/>
              <a:ext cx="140645" cy="102235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055033CE-CF75-4979-9439-E643C9C29C38}"/>
                </a:ext>
              </a:extLst>
            </p:cNvPr>
            <p:cNvSpPr/>
            <p:nvPr/>
          </p:nvSpPr>
          <p:spPr>
            <a:xfrm>
              <a:off x="1695650" y="4736783"/>
              <a:ext cx="91240" cy="61912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CC71610E-2ECD-46E7-A627-5296B5AFD634}"/>
                </a:ext>
              </a:extLst>
            </p:cNvPr>
            <p:cNvSpPr/>
            <p:nvPr/>
          </p:nvSpPr>
          <p:spPr>
            <a:xfrm>
              <a:off x="1759434" y="4707254"/>
              <a:ext cx="76986" cy="48845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A1466F4E-2F2F-4EDB-9673-1A0239743041}"/>
                </a:ext>
              </a:extLst>
            </p:cNvPr>
            <p:cNvSpPr/>
            <p:nvPr/>
          </p:nvSpPr>
          <p:spPr>
            <a:xfrm>
              <a:off x="1749525" y="4765359"/>
              <a:ext cx="56415" cy="55536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521EA7D1-FD61-4D15-A525-94BBBC33D41D}"/>
                </a:ext>
              </a:extLst>
            </p:cNvPr>
            <p:cNvSpPr/>
            <p:nvPr/>
          </p:nvSpPr>
          <p:spPr>
            <a:xfrm>
              <a:off x="1812181" y="4685056"/>
              <a:ext cx="66149" cy="45719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631ED518-4D9F-4BC5-8E84-88CFEE3C88A5}"/>
                </a:ext>
              </a:extLst>
            </p:cNvPr>
            <p:cNvSpPr/>
            <p:nvPr/>
          </p:nvSpPr>
          <p:spPr>
            <a:xfrm>
              <a:off x="1860233" y="4639378"/>
              <a:ext cx="53336" cy="45719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82F7BE12-E49E-4366-B799-2AE5E730786B}"/>
                </a:ext>
              </a:extLst>
            </p:cNvPr>
            <p:cNvSpPr/>
            <p:nvPr/>
          </p:nvSpPr>
          <p:spPr>
            <a:xfrm>
              <a:off x="1913569" y="4603708"/>
              <a:ext cx="45719" cy="45719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B2B2DB33-8F34-47B9-A06B-DC04360416BE}"/>
                </a:ext>
              </a:extLst>
            </p:cNvPr>
            <p:cNvSpPr/>
            <p:nvPr/>
          </p:nvSpPr>
          <p:spPr>
            <a:xfrm>
              <a:off x="1797927" y="4727598"/>
              <a:ext cx="240761" cy="162951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3" name="Gerade Verbindung mit Pfeil 25">
            <a:extLst>
              <a:ext uri="{FF2B5EF4-FFF2-40B4-BE49-F238E27FC236}">
                <a16:creationId xmlns:a16="http://schemas.microsoft.com/office/drawing/2014/main" id="{6EC691AF-9B28-4FED-B6F6-5C37AD8DC50F}"/>
              </a:ext>
            </a:extLst>
          </p:cNvPr>
          <p:cNvCxnSpPr>
            <a:cxnSpLocks/>
            <a:stCxn id="3" idx="3"/>
            <a:endCxn id="30" idx="1"/>
          </p:cNvCxnSpPr>
          <p:nvPr/>
        </p:nvCxnSpPr>
        <p:spPr>
          <a:xfrm flipV="1">
            <a:off x="4055096" y="4756099"/>
            <a:ext cx="442659" cy="485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D98493BE-8C0F-4B72-91AE-39B8E6FF2C97}"/>
              </a:ext>
            </a:extLst>
          </p:cNvPr>
          <p:cNvGrpSpPr/>
          <p:nvPr/>
        </p:nvGrpSpPr>
        <p:grpSpPr>
          <a:xfrm>
            <a:off x="8013805" y="3890380"/>
            <a:ext cx="1647248" cy="1736296"/>
            <a:chOff x="1548356" y="4422470"/>
            <a:chExt cx="726616" cy="765895"/>
          </a:xfrm>
        </p:grpSpPr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3A9996BA-1199-4E19-9D56-5082C9BC0C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941" t="30410" r="47404" b="25263"/>
            <a:stretch/>
          </p:blipFill>
          <p:spPr>
            <a:xfrm>
              <a:off x="1548356" y="4422471"/>
              <a:ext cx="726616" cy="765894"/>
            </a:xfrm>
            <a:prstGeom prst="rect">
              <a:avLst/>
            </a:prstGeom>
          </p:spPr>
        </p:pic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059C98CB-5E59-41FB-BDAC-E8251D93C69D}"/>
                </a:ext>
              </a:extLst>
            </p:cNvPr>
            <p:cNvSpPr/>
            <p:nvPr/>
          </p:nvSpPr>
          <p:spPr>
            <a:xfrm>
              <a:off x="1548356" y="4422470"/>
              <a:ext cx="726616" cy="765894"/>
            </a:xfrm>
            <a:prstGeom prst="rect">
              <a:avLst/>
            </a:prstGeom>
            <a:noFill/>
            <a:ln w="6350">
              <a:solidFill>
                <a:srgbClr val="92D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045E2FBB-A0BA-4A2F-847D-FFE7CC5DE3C2}"/>
                </a:ext>
              </a:extLst>
            </p:cNvPr>
            <p:cNvSpPr/>
            <p:nvPr/>
          </p:nvSpPr>
          <p:spPr>
            <a:xfrm>
              <a:off x="1596924" y="4760957"/>
              <a:ext cx="142592" cy="97841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A874E831-7A52-4F6D-ABD5-02EAEEEDD4A5}"/>
                </a:ext>
              </a:extLst>
            </p:cNvPr>
            <p:cNvSpPr/>
            <p:nvPr/>
          </p:nvSpPr>
          <p:spPr>
            <a:xfrm>
              <a:off x="1923097" y="4730114"/>
              <a:ext cx="140645" cy="102235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7E50EA4C-0453-45BD-9D8D-BE297B8C1470}"/>
                </a:ext>
              </a:extLst>
            </p:cNvPr>
            <p:cNvSpPr/>
            <p:nvPr/>
          </p:nvSpPr>
          <p:spPr>
            <a:xfrm>
              <a:off x="1695650" y="4736783"/>
              <a:ext cx="91240" cy="61912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6C25A4EE-012E-4177-9C9C-0E414A921AB3}"/>
                </a:ext>
              </a:extLst>
            </p:cNvPr>
            <p:cNvSpPr/>
            <p:nvPr/>
          </p:nvSpPr>
          <p:spPr>
            <a:xfrm>
              <a:off x="1759434" y="4707254"/>
              <a:ext cx="76986" cy="48845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CBCBB182-344A-4470-BDF6-747FB5944352}"/>
                </a:ext>
              </a:extLst>
            </p:cNvPr>
            <p:cNvSpPr/>
            <p:nvPr/>
          </p:nvSpPr>
          <p:spPr>
            <a:xfrm>
              <a:off x="1749525" y="4765359"/>
              <a:ext cx="56415" cy="55536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8ABDDC2B-B497-4E84-8C21-192B827CC48F}"/>
                </a:ext>
              </a:extLst>
            </p:cNvPr>
            <p:cNvSpPr/>
            <p:nvPr/>
          </p:nvSpPr>
          <p:spPr>
            <a:xfrm>
              <a:off x="1812181" y="4685056"/>
              <a:ext cx="66149" cy="45719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BD134DA4-95EA-4C9A-8325-E8E61E6730AA}"/>
                </a:ext>
              </a:extLst>
            </p:cNvPr>
            <p:cNvSpPr/>
            <p:nvPr/>
          </p:nvSpPr>
          <p:spPr>
            <a:xfrm>
              <a:off x="1860233" y="4639378"/>
              <a:ext cx="53336" cy="45719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FE6E35F2-613E-4326-8CE8-C1B3C835EED2}"/>
                </a:ext>
              </a:extLst>
            </p:cNvPr>
            <p:cNvSpPr/>
            <p:nvPr/>
          </p:nvSpPr>
          <p:spPr>
            <a:xfrm>
              <a:off x="1913569" y="4603708"/>
              <a:ext cx="45719" cy="45719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8068D3BC-B4E6-4AAA-AA57-C6CCBA16035C}"/>
                </a:ext>
              </a:extLst>
            </p:cNvPr>
            <p:cNvSpPr/>
            <p:nvPr/>
          </p:nvSpPr>
          <p:spPr>
            <a:xfrm>
              <a:off x="1798336" y="4737125"/>
              <a:ext cx="226065" cy="149830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7" name="Gerade Verbindung mit Pfeil 25">
            <a:extLst>
              <a:ext uri="{FF2B5EF4-FFF2-40B4-BE49-F238E27FC236}">
                <a16:creationId xmlns:a16="http://schemas.microsoft.com/office/drawing/2014/main" id="{5744BF90-62F3-4B8A-85AD-333CD6410214}"/>
              </a:ext>
            </a:extLst>
          </p:cNvPr>
          <p:cNvCxnSpPr>
            <a:cxnSpLocks/>
            <a:stCxn id="30" idx="3"/>
            <a:endCxn id="45" idx="1"/>
          </p:cNvCxnSpPr>
          <p:nvPr/>
        </p:nvCxnSpPr>
        <p:spPr>
          <a:xfrm>
            <a:off x="7569419" y="4756099"/>
            <a:ext cx="444386" cy="243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platzhalter 2">
            <a:extLst>
              <a:ext uri="{FF2B5EF4-FFF2-40B4-BE49-F238E27FC236}">
                <a16:creationId xmlns:a16="http://schemas.microsoft.com/office/drawing/2014/main" id="{AA67A8E5-1493-44F8-8B3F-875405387A8C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337759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Evaluation:</a:t>
            </a:r>
          </a:p>
          <a:p>
            <a:r>
              <a:rPr lang="en-US" dirty="0"/>
              <a:t>Speed: training is slow ~ 5 days, inference 900 </a:t>
            </a:r>
            <a:r>
              <a:rPr lang="en-US" dirty="0" err="1"/>
              <a:t>ms</a:t>
            </a:r>
            <a:r>
              <a:rPr lang="en-US" dirty="0"/>
              <a:t> per batch </a:t>
            </a:r>
            <a:r>
              <a:rPr lang="en-US" dirty="0">
                <a:sym typeface="Wingdings" panose="05000000000000000000" pitchFamily="2" charset="2"/>
              </a:rPr>
              <a:t> 56,25 </a:t>
            </a:r>
            <a:r>
              <a:rPr lang="en-US" dirty="0" err="1">
                <a:sym typeface="Wingdings" panose="05000000000000000000" pitchFamily="2" charset="2"/>
              </a:rPr>
              <a:t>ms</a:t>
            </a:r>
            <a:r>
              <a:rPr lang="en-US" dirty="0">
                <a:sym typeface="Wingdings" panose="05000000000000000000" pitchFamily="2" charset="2"/>
              </a:rPr>
              <a:t> – 17 Hz</a:t>
            </a:r>
            <a:endParaRPr lang="en-US" dirty="0"/>
          </a:p>
          <a:p>
            <a:r>
              <a:rPr lang="en-US" dirty="0"/>
              <a:t>Mean average precision for SSD: </a:t>
            </a:r>
          </a:p>
          <a:p>
            <a:r>
              <a:rPr lang="en-US" dirty="0"/>
              <a:t>KITTI: ~25% </a:t>
            </a:r>
            <a:r>
              <a:rPr lang="en-US" dirty="0" err="1"/>
              <a:t>mAP</a:t>
            </a:r>
            <a:r>
              <a:rPr lang="en-US" dirty="0"/>
              <a:t> after 30k </a:t>
            </a:r>
            <a:r>
              <a:rPr lang="en-US" dirty="0" err="1"/>
              <a:t>iters</a:t>
            </a:r>
            <a:endParaRPr lang="en-US" dirty="0"/>
          </a:p>
          <a:p>
            <a:r>
              <a:rPr lang="en-US" dirty="0"/>
              <a:t>GTAV: very low </a:t>
            </a:r>
            <a:r>
              <a:rPr lang="en-US" dirty="0" err="1"/>
              <a:t>mAP</a:t>
            </a:r>
            <a:r>
              <a:rPr lang="en-US" dirty="0"/>
              <a:t>, not learning at all ~1-8% after 200k </a:t>
            </a:r>
            <a:r>
              <a:rPr lang="en-US" dirty="0" err="1"/>
              <a:t>iters</a:t>
            </a:r>
            <a:endParaRPr lang="en-US" dirty="0"/>
          </a:p>
          <a:p>
            <a:endParaRPr lang="en-US" dirty="0"/>
          </a:p>
          <a:p>
            <a:r>
              <a:rPr lang="en-US" dirty="0"/>
              <a:t>Depth prediction:</a:t>
            </a:r>
          </a:p>
          <a:p>
            <a:r>
              <a:rPr lang="en-US" dirty="0"/>
              <a:t>KITTI: depth not learning, only after 40k </a:t>
            </a:r>
            <a:r>
              <a:rPr lang="en-US" dirty="0" err="1"/>
              <a:t>iters</a:t>
            </a:r>
            <a:endParaRPr lang="en-US" dirty="0"/>
          </a:p>
          <a:p>
            <a:r>
              <a:rPr lang="en-US" dirty="0"/>
              <a:t>GTAV: depth learning good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A33BA4E-82F9-4909-8320-1CCD10CFBE80}"/>
              </a:ext>
            </a:extLst>
          </p:cNvPr>
          <p:cNvSpPr/>
          <p:nvPr/>
        </p:nvSpPr>
        <p:spPr>
          <a:xfrm>
            <a:off x="8724292" y="197179"/>
            <a:ext cx="3096344" cy="154817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Draft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DBFCF54F-96CB-4B90-8584-6CB7AF282A3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74045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FCN-DSSD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75596FF5-FE9D-4D0B-9F65-2880061DD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4855" b="51556"/>
          <a:stretch/>
        </p:blipFill>
        <p:spPr>
          <a:xfrm>
            <a:off x="8905981" y="1390820"/>
            <a:ext cx="1980220" cy="2241773"/>
          </a:xfr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A33BA4E-82F9-4909-8320-1CCD10CFBE80}"/>
              </a:ext>
            </a:extLst>
          </p:cNvPr>
          <p:cNvSpPr/>
          <p:nvPr/>
        </p:nvSpPr>
        <p:spPr>
          <a:xfrm>
            <a:off x="8724292" y="197179"/>
            <a:ext cx="3096344" cy="154817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Draft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DBFCF54F-96CB-4B90-8584-6CB7AF282A3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1268E15-8915-4492-A33E-2BB242B0CE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82"/>
          <a:stretch/>
        </p:blipFill>
        <p:spPr>
          <a:xfrm>
            <a:off x="6951446" y="1458302"/>
            <a:ext cx="1944216" cy="224715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8E442BA-F1F0-4BF0-8D5D-A3FA3B6AC6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141"/>
          <a:stretch/>
        </p:blipFill>
        <p:spPr>
          <a:xfrm>
            <a:off x="6915442" y="3767084"/>
            <a:ext cx="3970759" cy="230286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938FE4DA-6553-4B81-B15B-3D1F1FF5F7FF}"/>
              </a:ext>
            </a:extLst>
          </p:cNvPr>
          <p:cNvSpPr txBox="1"/>
          <p:nvPr/>
        </p:nvSpPr>
        <p:spPr>
          <a:xfrm>
            <a:off x="8283594" y="1188303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GTAV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4D775EB-D9AB-4169-A41A-69D3E8A5645E}"/>
              </a:ext>
            </a:extLst>
          </p:cNvPr>
          <p:cNvSpPr txBox="1"/>
          <p:nvPr/>
        </p:nvSpPr>
        <p:spPr>
          <a:xfrm>
            <a:off x="3817029" y="1189813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F4A6249-250A-46C7-BC79-3D7A79C89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787" y="1557566"/>
            <a:ext cx="1926214" cy="221275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BBC236A-BFA6-42A0-A3C6-E7FF9C7CF0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754"/>
          <a:stretch/>
        </p:blipFill>
        <p:spPr>
          <a:xfrm>
            <a:off x="2447132" y="3736173"/>
            <a:ext cx="4116920" cy="230224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D6474BDA-CCC2-4893-964C-F0456B8E59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736" r="534"/>
          <a:stretch/>
        </p:blipFill>
        <p:spPr>
          <a:xfrm>
            <a:off x="2442144" y="1528367"/>
            <a:ext cx="1908303" cy="2168258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AD560364-304F-4C0A-881D-86086EC59BC1}"/>
              </a:ext>
            </a:extLst>
          </p:cNvPr>
          <p:cNvSpPr txBox="1"/>
          <p:nvPr/>
        </p:nvSpPr>
        <p:spPr>
          <a:xfrm>
            <a:off x="538288" y="2580734"/>
            <a:ext cx="1460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Groundtruth</a:t>
            </a:r>
            <a:endParaRPr lang="en-US" sz="1600" b="1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BA037E0-8378-4DAF-B10D-B98252BE9D6C}"/>
              </a:ext>
            </a:extLst>
          </p:cNvPr>
          <p:cNvSpPr txBox="1"/>
          <p:nvPr/>
        </p:nvSpPr>
        <p:spPr>
          <a:xfrm>
            <a:off x="479376" y="4749241"/>
            <a:ext cx="1460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Predicted</a:t>
            </a:r>
          </a:p>
        </p:txBody>
      </p:sp>
    </p:spTree>
    <p:extLst>
      <p:ext uri="{BB962C8B-B14F-4D97-AF65-F5344CB8AC3E}">
        <p14:creationId xmlns:p14="http://schemas.microsoft.com/office/powerpoint/2010/main" val="14837819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D3AC0AB6-4D32-48B4-B8A2-6B932BAD5B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A6CFB3A-668E-4B9B-A76F-CE87B1981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418" y="2313789"/>
            <a:ext cx="3998285" cy="268870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A1C6EF7-87BE-4EEA-8AA1-86EDB7AE4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030" y="2326358"/>
            <a:ext cx="4021346" cy="266356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5EED988-66F7-4A11-A7FE-5B04E340C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870" y="2312876"/>
            <a:ext cx="4079813" cy="2688702"/>
          </a:xfrm>
          <a:prstGeom prst="rect">
            <a:avLst/>
          </a:prstGeom>
        </p:spPr>
      </p:pic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CD77113B-045E-4367-8A86-8DECB4447255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1674949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24199-9EC6-4D90-A682-6B2B5C9D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7E3CC0-87AC-4AA0-A8B7-49B52CD3B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Goal: </a:t>
            </a:r>
            <a:r>
              <a:rPr lang="en-US" dirty="0"/>
              <a:t>Improve vehicle detections with CNN in real-time</a:t>
            </a:r>
          </a:p>
          <a:p>
            <a:r>
              <a:rPr lang="en-US" dirty="0"/>
              <a:t>Issues: poor performance for largely overlapping vehicles</a:t>
            </a:r>
          </a:p>
          <a:p>
            <a:r>
              <a:rPr lang="en-US" dirty="0"/>
              <a:t>Possible solution: using depth information to distinguish between overlapping vehicles</a:t>
            </a:r>
          </a:p>
          <a:p>
            <a:r>
              <a:rPr lang="en-US" dirty="0"/>
              <a:t>Evaluation of synthetic GTA V training data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561732F-ACC6-4E4B-B0BA-5CAD6369AA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9FC9028-7A32-4CAF-A708-A69067DF78A2}"/>
              </a:ext>
            </a:extLst>
          </p:cNvPr>
          <p:cNvGrpSpPr/>
          <p:nvPr/>
        </p:nvGrpSpPr>
        <p:grpSpPr>
          <a:xfrm>
            <a:off x="3409544" y="3185296"/>
            <a:ext cx="5221315" cy="2830776"/>
            <a:chOff x="3359696" y="2924944"/>
            <a:chExt cx="5221315" cy="2830776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7174368D-6CEF-4603-B605-C7C5E3A6E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5700" y="2924944"/>
              <a:ext cx="5185311" cy="2830776"/>
            </a:xfrm>
            <a:prstGeom prst="rect">
              <a:avLst/>
            </a:prstGeom>
          </p:spPr>
        </p:pic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579FF9D2-090B-40BC-8A3E-7B02CEFFC795}"/>
                </a:ext>
              </a:extLst>
            </p:cNvPr>
            <p:cNvSpPr/>
            <p:nvPr/>
          </p:nvSpPr>
          <p:spPr>
            <a:xfrm>
              <a:off x="3359696" y="4456668"/>
              <a:ext cx="2520280" cy="1299052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8119C2B-0699-4C3E-95EB-9DCDF396211D}"/>
                </a:ext>
              </a:extLst>
            </p:cNvPr>
            <p:cNvSpPr/>
            <p:nvPr/>
          </p:nvSpPr>
          <p:spPr>
            <a:xfrm>
              <a:off x="3931920" y="4327290"/>
              <a:ext cx="1840044" cy="8659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35A0A3E4-DCD3-4367-B38A-97DF08EA4557}"/>
                </a:ext>
              </a:extLst>
            </p:cNvPr>
            <p:cNvSpPr/>
            <p:nvPr/>
          </p:nvSpPr>
          <p:spPr>
            <a:xfrm>
              <a:off x="4523049" y="4236247"/>
              <a:ext cx="1248915" cy="653374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512F110D-8CC9-4E00-B8FA-BAB8925E9CB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S. Aklanoglu, J. Schuck, Y.  El himer, F. Retkowski</a:t>
            </a:r>
            <a:endParaRPr lang="en-US" dirty="0"/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FCB70712-F060-4679-AEF3-6973E957935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22.03.2018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251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D3AC0AB6-4D32-48B4-B8A2-6B932BAD5B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65965B86-3C2A-468A-A6F1-1F5E0353D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721" y="2276872"/>
            <a:ext cx="4300387" cy="270918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68B93033-A761-4C96-A14D-79A9463FE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1" y="2289940"/>
            <a:ext cx="3887930" cy="2678737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65ADA300-9DE8-4203-BA17-50FAB0B04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6104" y="2276872"/>
            <a:ext cx="4188542" cy="2709185"/>
          </a:xfrm>
          <a:prstGeom prst="rect">
            <a:avLst/>
          </a:prstGeom>
        </p:spPr>
      </p:pic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8B435DB3-DF56-4025-AE49-7DBDC339DEA4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2860199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52B2EC61-62F6-4EB6-B797-74C14F0FE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376" y="1571779"/>
            <a:ext cx="5852172" cy="4389129"/>
          </a:xfr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18A2885-4798-46A6-AFDB-2F720F994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151" y="1572670"/>
            <a:ext cx="5852172" cy="4389129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DF52821-8C7D-47DE-9F26-293989C8F2C1}"/>
              </a:ext>
            </a:extLst>
          </p:cNvPr>
          <p:cNvSpPr txBox="1"/>
          <p:nvPr/>
        </p:nvSpPr>
        <p:spPr>
          <a:xfrm>
            <a:off x="2849145" y="1664804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080759E-3016-404B-91D0-D123B45F38C0}"/>
              </a:ext>
            </a:extLst>
          </p:cNvPr>
          <p:cNvSpPr txBox="1"/>
          <p:nvPr/>
        </p:nvSpPr>
        <p:spPr>
          <a:xfrm>
            <a:off x="8400256" y="1664804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GTAV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97C1DA4-B2BA-418D-9C5F-EFE065AFDC41}"/>
              </a:ext>
            </a:extLst>
          </p:cNvPr>
          <p:cNvCxnSpPr/>
          <p:nvPr/>
        </p:nvCxnSpPr>
        <p:spPr>
          <a:xfrm>
            <a:off x="1217680" y="4426508"/>
            <a:ext cx="126014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D869657F-8805-4D65-B412-D1DA975C599E}"/>
              </a:ext>
            </a:extLst>
          </p:cNvPr>
          <p:cNvCxnSpPr>
            <a:cxnSpLocks/>
          </p:cNvCxnSpPr>
          <p:nvPr/>
        </p:nvCxnSpPr>
        <p:spPr>
          <a:xfrm flipV="1">
            <a:off x="2477820" y="4426508"/>
            <a:ext cx="0" cy="105472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D69FF0FE-7144-49B1-8D53-4B0A2E78189D}"/>
              </a:ext>
            </a:extLst>
          </p:cNvPr>
          <p:cNvCxnSpPr>
            <a:cxnSpLocks/>
          </p:cNvCxnSpPr>
          <p:nvPr/>
        </p:nvCxnSpPr>
        <p:spPr>
          <a:xfrm>
            <a:off x="6600056" y="4426508"/>
            <a:ext cx="151216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B8CD44E9-CFD2-4528-84B3-535DA67A633B}"/>
              </a:ext>
            </a:extLst>
          </p:cNvPr>
          <p:cNvCxnSpPr>
            <a:cxnSpLocks/>
          </p:cNvCxnSpPr>
          <p:nvPr/>
        </p:nvCxnSpPr>
        <p:spPr>
          <a:xfrm flipV="1">
            <a:off x="8112224" y="4426508"/>
            <a:ext cx="0" cy="105472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platzhalter 2">
            <a:extLst>
              <a:ext uri="{FF2B5EF4-FFF2-40B4-BE49-F238E27FC236}">
                <a16:creationId xmlns:a16="http://schemas.microsoft.com/office/drawing/2014/main" id="{0B9D32C5-435B-4B49-BBBA-41BDA86C3B0B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4202034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4C0410F-A16A-47D0-8ACB-5566A6FC42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1772" b="49323"/>
          <a:stretch/>
        </p:blipFill>
        <p:spPr>
          <a:xfrm>
            <a:off x="568610" y="2204864"/>
            <a:ext cx="4863829" cy="2810934"/>
          </a:xfr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DF52821-8C7D-47DE-9F26-293989C8F2C1}"/>
              </a:ext>
            </a:extLst>
          </p:cNvPr>
          <p:cNvSpPr txBox="1"/>
          <p:nvPr/>
        </p:nvSpPr>
        <p:spPr>
          <a:xfrm>
            <a:off x="2849145" y="1664804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080759E-3016-404B-91D0-D123B45F38C0}"/>
              </a:ext>
            </a:extLst>
          </p:cNvPr>
          <p:cNvSpPr txBox="1"/>
          <p:nvPr/>
        </p:nvSpPr>
        <p:spPr>
          <a:xfrm>
            <a:off x="8400256" y="1664804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GTAV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D72162-3DC1-4B7A-821E-4F18418FE6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705" b="49475"/>
          <a:stretch/>
        </p:blipFill>
        <p:spPr>
          <a:xfrm>
            <a:off x="5519936" y="2204864"/>
            <a:ext cx="6132004" cy="3465004"/>
          </a:xfrm>
          <a:prstGeom prst="rect">
            <a:avLst/>
          </a:prstGeom>
        </p:spPr>
      </p:pic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2E01AA8D-B207-42D1-B98F-F0934E59136A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1463103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0CD163-726A-49DB-93C7-41E521175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Summary:</a:t>
            </a:r>
          </a:p>
          <a:p>
            <a:r>
              <a:rPr lang="en-US" dirty="0"/>
              <a:t>Depth prediction trained on GTAV data works good, due to “perfect” data with all 3 approaches</a:t>
            </a:r>
          </a:p>
          <a:p>
            <a:r>
              <a:rPr lang="en-US" dirty="0"/>
              <a:t>Bounding box prediction with GTAV data is difficult and needs careful parameter choosing/tuning for all approaches</a:t>
            </a:r>
          </a:p>
          <a:p>
            <a:r>
              <a:rPr lang="de-DE" dirty="0"/>
              <a:t>U</a:t>
            </a:r>
            <a:r>
              <a:rPr lang="en-US" dirty="0"/>
              <a:t>sing loss weights with 4:1 or 8:1 (SSD:FCN) when multitask training on GTA V or 1:4 when training on KITTI</a:t>
            </a:r>
          </a:p>
          <a:p>
            <a:r>
              <a:rPr lang="en-US" dirty="0"/>
              <a:t>GTAV trained networks works WELL/BAD on KITTI datasets …</a:t>
            </a:r>
          </a:p>
          <a:p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2E01AA8D-B207-42D1-B98F-F0934E59136A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129A9FC-3056-4962-85B9-50968A42E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653923"/>
            <a:ext cx="231789" cy="23178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AB1721B-CCE4-4965-AA48-6B595F049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1052736"/>
            <a:ext cx="231789" cy="23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746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Future Work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Datasets: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Do offline preprocessing to handle ground truth bounding boxes out of range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Need to use more GTA V images ~ 200.000 images, since difference in images is very low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Adjust color ranges of GTA V data according KITTI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Eliminate wrong bounding boxes due to insufficient occlusion handling in game – using stencil map for bounding box creation and matching with data needed</a:t>
            </a:r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/>
              <a:t>SSD: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loss has problems to converge, especially for positive bounding box examples and localization; lots of small bounding boxes in GTA V data, better default box sizes, ratios and tiling needed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108D5F53-6F63-447C-9E24-0F782E3DE825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6413886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Future Work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FCN-DSSD:</a:t>
            </a:r>
            <a:endParaRPr lang="en-US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Networks are in modular architecture, it’s easy to change certain parts/networks – trying other detectors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Extend code to support multiple GPUs for faster training, since a lot of trial and error is needed to get optimal loss weights, default box sizes, ratios, tiling etc.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/>
              <a:t>If learning rate too high, SSD loss will oscillate, depth loss will converge fast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/>
              <a:t>If learning rate too low, depth loss will not converge, SSD loss will oscillate less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Finding optimal weight for both loss function - Adaptive Loss Balancing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974533AD-2E19-4DE5-A42E-11DCD0F54FE2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42040203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48028" y="2749859"/>
            <a:ext cx="63367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BB7D81-AA3D-43E3-96A4-9EC980997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" y="-351420"/>
            <a:ext cx="4058027" cy="289859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A46CB3C-5227-450B-8D5A-48DC5F57F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84" y="2384884"/>
            <a:ext cx="4074371" cy="224090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3CA1A9-E5E3-430A-BB0E-F34CCB1C0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84" y="4625788"/>
            <a:ext cx="4071906" cy="25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835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48028" y="2749859"/>
            <a:ext cx="63367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Backup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BB7D81-AA3D-43E3-96A4-9EC980997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" y="-351420"/>
            <a:ext cx="4058027" cy="289859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A46CB3C-5227-450B-8D5A-48DC5F57F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84" y="2384884"/>
            <a:ext cx="4074371" cy="224090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3CA1A9-E5E3-430A-BB0E-F34CCB1C0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84" y="4625788"/>
            <a:ext cx="4071906" cy="25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256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944" name="Shape 944"/>
          <p:cNvSpPr txBox="1">
            <a:spLocks noGrp="1"/>
          </p:cNvSpPr>
          <p:nvPr>
            <p:ph type="body" idx="2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/>
          </a:p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MultiBox Detector, Liu et al.</a:t>
            </a:r>
            <a:endParaRPr/>
          </a:p>
        </p:txBody>
      </p:sp>
      <p:sp>
        <p:nvSpPr>
          <p:cNvPr id="945" name="Shape 94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946" name="Shape 946"/>
          <p:cNvGrpSpPr/>
          <p:nvPr/>
        </p:nvGrpSpPr>
        <p:grpSpPr>
          <a:xfrm>
            <a:off x="4151784" y="8028337"/>
            <a:ext cx="13824458" cy="4322768"/>
            <a:chOff x="4904391" y="1880828"/>
            <a:chExt cx="13824458" cy="4322768"/>
          </a:xfrm>
        </p:grpSpPr>
        <p:sp>
          <p:nvSpPr>
            <p:cNvPr id="947" name="Shape 947"/>
            <p:cNvSpPr txBox="1"/>
            <p:nvPr/>
          </p:nvSpPr>
          <p:spPr>
            <a:xfrm>
              <a:off x="12395120" y="1880828"/>
              <a:ext cx="6333728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Pooling: </a:t>
              </a:r>
              <a:r>
                <a:rPr lang="en-US" sz="18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filter noisy activations in lower layers with single value representation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	spatial information lost, critical for localization</a:t>
              </a:r>
              <a:endParaRPr/>
            </a:p>
          </p:txBody>
        </p:sp>
        <p:sp>
          <p:nvSpPr>
            <p:cNvPr id="948" name="Shape 948"/>
            <p:cNvSpPr txBox="1"/>
            <p:nvPr/>
          </p:nvSpPr>
          <p:spPr>
            <a:xfrm>
              <a:off x="4904391" y="2977419"/>
              <a:ext cx="6333728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Unpooling: </a:t>
              </a:r>
              <a:r>
                <a:rPr lang="en-US" sz="18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Reverse operation of pooling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 	increases the spatial resolution of feature maps</a:t>
              </a:r>
              <a:endParaRPr/>
            </a:p>
          </p:txBody>
        </p:sp>
        <p:grpSp>
          <p:nvGrpSpPr>
            <p:cNvPr id="949" name="Shape 949"/>
            <p:cNvGrpSpPr/>
            <p:nvPr/>
          </p:nvGrpSpPr>
          <p:grpSpPr>
            <a:xfrm>
              <a:off x="12719436" y="2514421"/>
              <a:ext cx="231789" cy="231789"/>
              <a:chOff x="15763170" y="4512034"/>
              <a:chExt cx="432048" cy="432048"/>
            </a:xfrm>
          </p:grpSpPr>
          <p:sp>
            <p:nvSpPr>
              <p:cNvPr id="950" name="Shape 950"/>
              <p:cNvSpPr/>
              <p:nvPr/>
            </p:nvSpPr>
            <p:spPr>
              <a:xfrm>
                <a:off x="15763170" y="4512034"/>
                <a:ext cx="432048" cy="43204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cxnSp>
            <p:nvCxnSpPr>
              <p:cNvPr id="951" name="Shape 951"/>
              <p:cNvCxnSpPr/>
              <p:nvPr/>
            </p:nvCxnSpPr>
            <p:spPr>
              <a:xfrm>
                <a:off x="15861909" y="4728059"/>
                <a:ext cx="252028" cy="0"/>
              </a:xfrm>
              <a:prstGeom prst="straightConnector1">
                <a:avLst/>
              </a:prstGeom>
              <a:noFill/>
              <a:ln w="127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stealth" w="sm" len="sm"/>
              </a:ln>
            </p:spPr>
          </p:cxnSp>
        </p:grpSp>
        <p:cxnSp>
          <p:nvCxnSpPr>
            <p:cNvPr id="952" name="Shape 952"/>
            <p:cNvCxnSpPr/>
            <p:nvPr/>
          </p:nvCxnSpPr>
          <p:spPr>
            <a:xfrm>
              <a:off x="6003374" y="6203596"/>
              <a:ext cx="135210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sp>
        <p:nvSpPr>
          <p:cNvPr id="953" name="Shape 953"/>
          <p:cNvSpPr txBox="1"/>
          <p:nvPr/>
        </p:nvSpPr>
        <p:spPr>
          <a:xfrm>
            <a:off x="-193564" y="7171519"/>
            <a:ext cx="6333728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Up-projection: </a:t>
            </a:r>
            <a:r>
              <a:rPr lang="en-US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adds a 3x3 convolution after the Unpooling and a projection (=res-blocks) connection from the lower resolution  feature map to the result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high-level info efficiently passed forward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increase feature map sizes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54" name="Shape 954"/>
          <p:cNvSpPr txBox="1">
            <a:spLocks noGrp="1"/>
          </p:cNvSpPr>
          <p:nvPr>
            <p:ph type="body" idx="3"/>
          </p:nvPr>
        </p:nvSpPr>
        <p:spPr>
          <a:xfrm>
            <a:off x="4273297" y="6580546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955" name="Shape 955"/>
          <p:cNvGrpSpPr/>
          <p:nvPr/>
        </p:nvGrpSpPr>
        <p:grpSpPr>
          <a:xfrm>
            <a:off x="5134872" y="9499868"/>
            <a:ext cx="231789" cy="231789"/>
            <a:chOff x="1739516" y="4869160"/>
            <a:chExt cx="432048" cy="432048"/>
          </a:xfrm>
        </p:grpSpPr>
        <p:sp>
          <p:nvSpPr>
            <p:cNvPr id="956" name="Shape 956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957" name="Shape 957"/>
            <p:cNvCxnSpPr/>
            <p:nvPr/>
          </p:nvCxnSpPr>
          <p:spPr>
            <a:xfrm>
              <a:off x="1838256" y="5082769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sp>
        <p:nvSpPr>
          <p:cNvPr id="958" name="Shape 958"/>
          <p:cNvSpPr txBox="1"/>
          <p:nvPr/>
        </p:nvSpPr>
        <p:spPr>
          <a:xfrm>
            <a:off x="6062972" y="7148729"/>
            <a:ext cx="633372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Deconvolution: </a:t>
            </a:r>
            <a:r>
              <a:rPr lang="en-US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Reverse operation of convolution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	      single input activation with multiple outputs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      enlarged and dense activation map</a:t>
            </a:r>
            <a:endParaRPr/>
          </a:p>
        </p:txBody>
      </p:sp>
      <p:grpSp>
        <p:nvGrpSpPr>
          <p:cNvPr id="959" name="Shape 959"/>
          <p:cNvGrpSpPr/>
          <p:nvPr/>
        </p:nvGrpSpPr>
        <p:grpSpPr>
          <a:xfrm>
            <a:off x="7433021" y="7503986"/>
            <a:ext cx="231789" cy="231789"/>
            <a:chOff x="1739516" y="4869160"/>
            <a:chExt cx="432048" cy="432048"/>
          </a:xfrm>
        </p:grpSpPr>
        <p:sp>
          <p:nvSpPr>
            <p:cNvPr id="960" name="Shape 960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961" name="Shape 961"/>
            <p:cNvCxnSpPr/>
            <p:nvPr/>
          </p:nvCxnSpPr>
          <p:spPr>
            <a:xfrm>
              <a:off x="1838256" y="5082769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grpSp>
        <p:nvGrpSpPr>
          <p:cNvPr id="962" name="Shape 962"/>
          <p:cNvGrpSpPr/>
          <p:nvPr/>
        </p:nvGrpSpPr>
        <p:grpSpPr>
          <a:xfrm>
            <a:off x="7433021" y="7799138"/>
            <a:ext cx="231789" cy="231789"/>
            <a:chOff x="1739516" y="4869160"/>
            <a:chExt cx="432048" cy="432048"/>
          </a:xfrm>
        </p:grpSpPr>
        <p:sp>
          <p:nvSpPr>
            <p:cNvPr id="963" name="Shape 963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964" name="Shape 964"/>
            <p:cNvCxnSpPr/>
            <p:nvPr/>
          </p:nvCxnSpPr>
          <p:spPr>
            <a:xfrm>
              <a:off x="1838256" y="5082769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pic>
        <p:nvPicPr>
          <p:cNvPr id="965" name="Shape 9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211" y="2252864"/>
            <a:ext cx="4937580" cy="329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Shape 9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56966" y="1555100"/>
            <a:ext cx="5664823" cy="4279468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Shape 96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865248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SSD Deconvolution Module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4C17FC61-8098-488D-902E-21AB9FA81215}"/>
              </a:ext>
            </a:extLst>
          </p:cNvPr>
          <p:cNvGrpSpPr/>
          <p:nvPr/>
        </p:nvGrpSpPr>
        <p:grpSpPr>
          <a:xfrm>
            <a:off x="623392" y="1865553"/>
            <a:ext cx="9444774" cy="4566208"/>
            <a:chOff x="-76991" y="1815680"/>
            <a:chExt cx="9444774" cy="4566208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D05761B1-900F-4882-811C-9904A994E588}"/>
                </a:ext>
              </a:extLst>
            </p:cNvPr>
            <p:cNvGrpSpPr/>
            <p:nvPr/>
          </p:nvGrpSpPr>
          <p:grpSpPr>
            <a:xfrm>
              <a:off x="-76991" y="2303388"/>
              <a:ext cx="1564253" cy="3504306"/>
              <a:chOff x="-76991" y="2303388"/>
              <a:chExt cx="1564253" cy="3504306"/>
            </a:xfrm>
          </p:grpSpPr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B8FA78EE-3147-4476-829A-79B65098E775}"/>
                  </a:ext>
                </a:extLst>
              </p:cNvPr>
              <p:cNvSpPr/>
              <p:nvPr/>
            </p:nvSpPr>
            <p:spPr>
              <a:xfrm>
                <a:off x="-76991" y="2303388"/>
                <a:ext cx="1256476" cy="126966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>
                  <a:rot lat="600000" lon="6000000" rev="0"/>
                </a:camera>
                <a:lightRig rig="chilly" dir="t"/>
              </a:scene3d>
              <a:sp3d extrusionH="438150" contourW="12700" prstMaterial="flat">
                <a:bevelT w="0" h="0"/>
                <a:extrusionClr>
                  <a:schemeClr val="accent2"/>
                </a:extrusionClr>
                <a:contourClr>
                  <a:schemeClr val="bg1">
                    <a:lumMod val="65000"/>
                  </a:schemeClr>
                </a:contourClr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flatTx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D909C4F9-8EF9-4EA5-A03B-864F1F401A34}"/>
                  </a:ext>
                </a:extLst>
              </p:cNvPr>
              <p:cNvSpPr/>
              <p:nvPr/>
            </p:nvSpPr>
            <p:spPr>
              <a:xfrm>
                <a:off x="297885" y="4207220"/>
                <a:ext cx="1189377" cy="160047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bliqueTopRight"/>
                <a:lightRig rig="chilly" dir="t"/>
              </a:scene3d>
              <a:sp3d extrusionH="1155700" contourW="12700" prstMaterial="flat">
                <a:bevelT w="0" h="0"/>
                <a:extrusionClr>
                  <a:schemeClr val="accent2"/>
                </a:extrusionClr>
                <a:contourClr>
                  <a:schemeClr val="bg1">
                    <a:lumMod val="65000"/>
                  </a:schemeClr>
                </a:contourClr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flatTx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3BC924EF-22ED-40C4-90F9-2524BB9CB22D}"/>
                </a:ext>
              </a:extLst>
            </p:cNvPr>
            <p:cNvSpPr/>
            <p:nvPr/>
          </p:nvSpPr>
          <p:spPr>
            <a:xfrm>
              <a:off x="7146619" y="2677893"/>
              <a:ext cx="2221164" cy="22211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cxnSp>
          <p:nvCxnSpPr>
            <p:cNvPr id="88" name="Gerade Verbindung mit Pfeil 25">
              <a:extLst>
                <a:ext uri="{FF2B5EF4-FFF2-40B4-BE49-F238E27FC236}">
                  <a16:creationId xmlns:a16="http://schemas.microsoft.com/office/drawing/2014/main" id="{2D7F086E-226B-4CAD-AAD7-AAF1F4F499BA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1739516" y="4832733"/>
              <a:ext cx="379880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feld 129">
              <a:extLst>
                <a:ext uri="{FF2B5EF4-FFF2-40B4-BE49-F238E27FC236}">
                  <a16:creationId xmlns:a16="http://schemas.microsoft.com/office/drawing/2014/main" id="{63236303-F131-4424-91A7-4B67DFB9E3CB}"/>
                </a:ext>
              </a:extLst>
            </p:cNvPr>
            <p:cNvSpPr txBox="1"/>
            <p:nvPr/>
          </p:nvSpPr>
          <p:spPr>
            <a:xfrm>
              <a:off x="317541" y="1815680"/>
              <a:ext cx="22140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Deconv</a:t>
              </a:r>
              <a:r>
                <a:rPr lang="en-US" sz="1400" dirty="0"/>
                <a:t> layer H x W x 512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467842B0-1D95-4B6F-8416-25937BDE708A}"/>
                </a:ext>
              </a:extLst>
            </p:cNvPr>
            <p:cNvSpPr txBox="1"/>
            <p:nvPr/>
          </p:nvSpPr>
          <p:spPr>
            <a:xfrm>
              <a:off x="191344" y="5858668"/>
              <a:ext cx="22140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Feature layer (SSD) </a:t>
              </a:r>
            </a:p>
            <a:p>
              <a:r>
                <a:rPr lang="en-US" sz="1400" dirty="0"/>
                <a:t>2H x 2W x D</a:t>
              </a:r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2EC5B874-11F9-4F29-A59B-DC3FC8D0BC1F}"/>
                </a:ext>
              </a:extLst>
            </p:cNvPr>
            <p:cNvSpPr/>
            <p:nvPr/>
          </p:nvSpPr>
          <p:spPr>
            <a:xfrm>
              <a:off x="2121485" y="2240868"/>
              <a:ext cx="468052" cy="13681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Deconv</a:t>
              </a:r>
              <a:r>
                <a:rPr lang="en-US" sz="1400" dirty="0"/>
                <a:t> 2x2x512</a:t>
              </a:r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38A89D9F-5B48-45CF-8AC8-F912690788E7}"/>
                </a:ext>
              </a:extLst>
            </p:cNvPr>
            <p:cNvSpPr/>
            <p:nvPr/>
          </p:nvSpPr>
          <p:spPr>
            <a:xfrm>
              <a:off x="3651955" y="2240868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EEA04F19-6273-4FCB-B098-73CC62764D9E}"/>
                </a:ext>
              </a:extLst>
            </p:cNvPr>
            <p:cNvSpPr/>
            <p:nvPr/>
          </p:nvSpPr>
          <p:spPr>
            <a:xfrm>
              <a:off x="5207615" y="2240868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8C29A25A-CD81-4BCA-8635-5FE55BD82593}"/>
                </a:ext>
              </a:extLst>
            </p:cNvPr>
            <p:cNvSpPr/>
            <p:nvPr/>
          </p:nvSpPr>
          <p:spPr>
            <a:xfrm>
              <a:off x="2119396" y="4148657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C2716C73-CE8F-4D8A-A8ED-A79598A68101}"/>
                </a:ext>
              </a:extLst>
            </p:cNvPr>
            <p:cNvSpPr/>
            <p:nvPr/>
          </p:nvSpPr>
          <p:spPr>
            <a:xfrm>
              <a:off x="2862771" y="4148657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8181E3B6-3CC7-4F0D-AF0A-09EF5EE52A51}"/>
                </a:ext>
              </a:extLst>
            </p:cNvPr>
            <p:cNvSpPr/>
            <p:nvPr/>
          </p:nvSpPr>
          <p:spPr>
            <a:xfrm>
              <a:off x="3651955" y="4148657"/>
              <a:ext cx="468052" cy="136815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ReLU</a:t>
              </a:r>
              <a:endParaRPr lang="en-US" sz="1400" dirty="0"/>
            </a:p>
          </p:txBody>
        </p: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7C069A9A-313C-41E3-9CCF-B957D9D706C3}"/>
                </a:ext>
              </a:extLst>
            </p:cNvPr>
            <p:cNvSpPr/>
            <p:nvPr/>
          </p:nvSpPr>
          <p:spPr>
            <a:xfrm>
              <a:off x="4443168" y="4148657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D950B731-61A5-4A36-B159-32760A0CD574}"/>
                </a:ext>
              </a:extLst>
            </p:cNvPr>
            <p:cNvSpPr/>
            <p:nvPr/>
          </p:nvSpPr>
          <p:spPr>
            <a:xfrm>
              <a:off x="5186543" y="4148657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3A28D1C4-20BE-4CDB-8809-B7466BF9CF7A}"/>
                </a:ext>
              </a:extLst>
            </p:cNvPr>
            <p:cNvSpPr/>
            <p:nvPr/>
          </p:nvSpPr>
          <p:spPr>
            <a:xfrm>
              <a:off x="6200731" y="3212976"/>
              <a:ext cx="468052" cy="136815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Eltw</a:t>
              </a:r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 Product</a:t>
              </a:r>
            </a:p>
          </p:txBody>
        </p:sp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id="{761FA284-2592-4478-905C-9F3BE8E5BBF7}"/>
                </a:ext>
              </a:extLst>
            </p:cNvPr>
            <p:cNvSpPr/>
            <p:nvPr/>
          </p:nvSpPr>
          <p:spPr>
            <a:xfrm>
              <a:off x="6989915" y="3212976"/>
              <a:ext cx="468052" cy="136815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ReLU</a:t>
              </a:r>
              <a:endParaRPr lang="en-US" sz="1400" dirty="0"/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1910EB5B-0D89-4661-8470-BE97518BCBAF}"/>
                </a:ext>
              </a:extLst>
            </p:cNvPr>
            <p:cNvSpPr txBox="1"/>
            <p:nvPr/>
          </p:nvSpPr>
          <p:spPr>
            <a:xfrm>
              <a:off x="7968208" y="1815680"/>
              <a:ext cx="13321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2H x 2W x 512</a:t>
              </a:r>
            </a:p>
          </p:txBody>
        </p:sp>
        <p:cxnSp>
          <p:nvCxnSpPr>
            <p:cNvPr id="83" name="Gerade Verbindung mit Pfeil 25">
              <a:extLst>
                <a:ext uri="{FF2B5EF4-FFF2-40B4-BE49-F238E27FC236}">
                  <a16:creationId xmlns:a16="http://schemas.microsoft.com/office/drawing/2014/main" id="{7C9113C9-B666-49C9-A39D-D104253F29D0}"/>
                </a:ext>
              </a:extLst>
            </p:cNvPr>
            <p:cNvCxnSpPr>
              <a:cxnSpLocks/>
              <a:endCxn id="69" idx="1"/>
            </p:cNvCxnSpPr>
            <p:nvPr/>
          </p:nvCxnSpPr>
          <p:spPr>
            <a:xfrm>
              <a:off x="2587448" y="4832733"/>
              <a:ext cx="275323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mit Pfeil 25">
              <a:extLst>
                <a:ext uri="{FF2B5EF4-FFF2-40B4-BE49-F238E27FC236}">
                  <a16:creationId xmlns:a16="http://schemas.microsoft.com/office/drawing/2014/main" id="{D3DC4E59-A2DE-4E12-9695-33733E7CCAEE}"/>
                </a:ext>
              </a:extLst>
            </p:cNvPr>
            <p:cNvCxnSpPr>
              <a:cxnSpLocks/>
              <a:stCxn id="69" idx="3"/>
              <a:endCxn id="70" idx="1"/>
            </p:cNvCxnSpPr>
            <p:nvPr/>
          </p:nvCxnSpPr>
          <p:spPr>
            <a:xfrm>
              <a:off x="3330823" y="4832733"/>
              <a:ext cx="321132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mit Pfeil 25">
              <a:extLst>
                <a:ext uri="{FF2B5EF4-FFF2-40B4-BE49-F238E27FC236}">
                  <a16:creationId xmlns:a16="http://schemas.microsoft.com/office/drawing/2014/main" id="{5C49BB6D-6D92-4845-8DEA-9FE0F74964D2}"/>
                </a:ext>
              </a:extLst>
            </p:cNvPr>
            <p:cNvCxnSpPr>
              <a:cxnSpLocks/>
              <a:stCxn id="70" idx="3"/>
              <a:endCxn id="71" idx="1"/>
            </p:cNvCxnSpPr>
            <p:nvPr/>
          </p:nvCxnSpPr>
          <p:spPr>
            <a:xfrm>
              <a:off x="4120007" y="4832733"/>
              <a:ext cx="323161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mit Pfeil 25">
              <a:extLst>
                <a:ext uri="{FF2B5EF4-FFF2-40B4-BE49-F238E27FC236}">
                  <a16:creationId xmlns:a16="http://schemas.microsoft.com/office/drawing/2014/main" id="{D52AF797-F2DE-4316-BCB4-10E4FE48EFCD}"/>
                </a:ext>
              </a:extLst>
            </p:cNvPr>
            <p:cNvCxnSpPr>
              <a:cxnSpLocks/>
              <a:stCxn id="71" idx="3"/>
              <a:endCxn id="78" idx="1"/>
            </p:cNvCxnSpPr>
            <p:nvPr/>
          </p:nvCxnSpPr>
          <p:spPr>
            <a:xfrm>
              <a:off x="4911220" y="4832733"/>
              <a:ext cx="275323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mit Pfeil 25">
              <a:extLst>
                <a:ext uri="{FF2B5EF4-FFF2-40B4-BE49-F238E27FC236}">
                  <a16:creationId xmlns:a16="http://schemas.microsoft.com/office/drawing/2014/main" id="{34EC9169-6141-40C5-8F09-66F614F3420A}"/>
                </a:ext>
              </a:extLst>
            </p:cNvPr>
            <p:cNvCxnSpPr>
              <a:cxnSpLocks/>
              <a:stCxn id="58" idx="3"/>
              <a:endCxn id="4" idx="1"/>
            </p:cNvCxnSpPr>
            <p:nvPr/>
          </p:nvCxnSpPr>
          <p:spPr>
            <a:xfrm flipV="1">
              <a:off x="1179485" y="2924944"/>
              <a:ext cx="942000" cy="13276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mit Pfeil 25">
              <a:extLst>
                <a:ext uri="{FF2B5EF4-FFF2-40B4-BE49-F238E27FC236}">
                  <a16:creationId xmlns:a16="http://schemas.microsoft.com/office/drawing/2014/main" id="{56C31D89-7778-4CDD-9EA7-A3C2EB7E17A2}"/>
                </a:ext>
              </a:extLst>
            </p:cNvPr>
            <p:cNvCxnSpPr>
              <a:cxnSpLocks/>
              <a:stCxn id="4" idx="3"/>
              <a:endCxn id="66" idx="1"/>
            </p:cNvCxnSpPr>
            <p:nvPr/>
          </p:nvCxnSpPr>
          <p:spPr>
            <a:xfrm>
              <a:off x="2589537" y="2924944"/>
              <a:ext cx="106241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mit Pfeil 25">
              <a:extLst>
                <a:ext uri="{FF2B5EF4-FFF2-40B4-BE49-F238E27FC236}">
                  <a16:creationId xmlns:a16="http://schemas.microsoft.com/office/drawing/2014/main" id="{979AFE51-08BF-4E2F-B668-8F7269AE9F5A}"/>
                </a:ext>
              </a:extLst>
            </p:cNvPr>
            <p:cNvCxnSpPr>
              <a:cxnSpLocks/>
              <a:stCxn id="66" idx="3"/>
              <a:endCxn id="67" idx="1"/>
            </p:cNvCxnSpPr>
            <p:nvPr/>
          </p:nvCxnSpPr>
          <p:spPr>
            <a:xfrm>
              <a:off x="4120007" y="2924944"/>
              <a:ext cx="108760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 Verbindung mit Pfeil 25">
              <a:extLst>
                <a:ext uri="{FF2B5EF4-FFF2-40B4-BE49-F238E27FC236}">
                  <a16:creationId xmlns:a16="http://schemas.microsoft.com/office/drawing/2014/main" id="{CC635FFF-A073-4688-A9FA-ECB48E6AD601}"/>
                </a:ext>
              </a:extLst>
            </p:cNvPr>
            <p:cNvCxnSpPr>
              <a:cxnSpLocks/>
              <a:stCxn id="67" idx="3"/>
              <a:endCxn id="79" idx="1"/>
            </p:cNvCxnSpPr>
            <p:nvPr/>
          </p:nvCxnSpPr>
          <p:spPr>
            <a:xfrm>
              <a:off x="5675667" y="2924944"/>
              <a:ext cx="525064" cy="972108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 Verbindung mit Pfeil 25">
              <a:extLst>
                <a:ext uri="{FF2B5EF4-FFF2-40B4-BE49-F238E27FC236}">
                  <a16:creationId xmlns:a16="http://schemas.microsoft.com/office/drawing/2014/main" id="{740E2536-4659-4975-ACF2-8FE5664EB79D}"/>
                </a:ext>
              </a:extLst>
            </p:cNvPr>
            <p:cNvCxnSpPr>
              <a:cxnSpLocks/>
              <a:stCxn id="78" idx="3"/>
              <a:endCxn id="79" idx="1"/>
            </p:cNvCxnSpPr>
            <p:nvPr/>
          </p:nvCxnSpPr>
          <p:spPr>
            <a:xfrm flipV="1">
              <a:off x="5654595" y="3897052"/>
              <a:ext cx="546136" cy="935681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 Verbindung mit Pfeil 25">
              <a:extLst>
                <a:ext uri="{FF2B5EF4-FFF2-40B4-BE49-F238E27FC236}">
                  <a16:creationId xmlns:a16="http://schemas.microsoft.com/office/drawing/2014/main" id="{2BBD3B96-1DDB-42D0-B512-DDFCB31A6E76}"/>
                </a:ext>
              </a:extLst>
            </p:cNvPr>
            <p:cNvCxnSpPr>
              <a:cxnSpLocks/>
              <a:stCxn id="79" idx="3"/>
              <a:endCxn id="80" idx="1"/>
            </p:cNvCxnSpPr>
            <p:nvPr/>
          </p:nvCxnSpPr>
          <p:spPr>
            <a:xfrm>
              <a:off x="6668783" y="3897052"/>
              <a:ext cx="321132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 Verbindung mit Pfeil 25">
              <a:extLst>
                <a:ext uri="{FF2B5EF4-FFF2-40B4-BE49-F238E27FC236}">
                  <a16:creationId xmlns:a16="http://schemas.microsoft.com/office/drawing/2014/main" id="{908241F1-44A6-4145-85F3-485C948EB621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>
              <a:off x="7457967" y="3897052"/>
              <a:ext cx="616515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platzhalter 2">
            <a:extLst>
              <a:ext uri="{FF2B5EF4-FFF2-40B4-BE49-F238E27FC236}">
                <a16:creationId xmlns:a16="http://schemas.microsoft.com/office/drawing/2014/main" id="{0E12CCAD-F14D-4D55-85A9-24528A349CDB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826697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24199-9EC6-4D90-A682-6B2B5C9D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7E3CC0-87AC-4AA0-A8B7-49B52CD3B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Used datasets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561732F-ACC6-4E4B-B0BA-5CAD6369AA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512F110D-8CC9-4E00-B8FA-BAB8925E9CB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S. Aklanoglu, J. Schuck, Y.  El himer, F. Retkowski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FB2BD38-8DF1-4689-9947-093FA58A7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30" y="4401108"/>
            <a:ext cx="2157264" cy="118649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6C70FAC-7F25-4ADA-9E69-A1DFE2D61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76" y="3044933"/>
            <a:ext cx="2159517" cy="118773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0C0875B-60BF-4F43-B79C-35D65E357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630" y="1736760"/>
            <a:ext cx="2157264" cy="118649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1FE61FB0-5770-4699-BED8-F27207157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4897" y="4401801"/>
            <a:ext cx="2165367" cy="1190952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3E5C386D-80D7-431F-B1CA-31A65A9538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4898" y="3044933"/>
            <a:ext cx="2159514" cy="1187733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2C579D8B-2D98-48FB-98D2-3EE55B3D38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4898" y="1736760"/>
            <a:ext cx="2157264" cy="1186495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8FE9B4F3-35BA-4C72-9755-AF50F73B57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3895" y="1736760"/>
            <a:ext cx="2109324" cy="1186495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CE0937B1-65E9-4CF3-A7C6-6904506C28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63896" y="3055953"/>
            <a:ext cx="2109324" cy="1186495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2DF64A82-93C4-4E47-800C-B53305BBF3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3896" y="4401108"/>
            <a:ext cx="2109325" cy="1186495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87269194-C046-4089-994B-54FE978541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03043" y="3055953"/>
            <a:ext cx="2109324" cy="1186495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2D97012C-4308-4420-B6B5-EBF8E51F08E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03043" y="4401920"/>
            <a:ext cx="2107881" cy="1185683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5C0820BC-76C7-441A-BAB5-6EC8F7412C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95037" y="1735521"/>
            <a:ext cx="2107881" cy="1185683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F87306FC-BA29-4313-BAE2-6A30E8813A2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44421" y="3056764"/>
            <a:ext cx="2107882" cy="1185684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7C02F886-706A-4B18-8ECB-B7C3C84A717B}"/>
              </a:ext>
            </a:extLst>
          </p:cNvPr>
          <p:cNvSpPr txBox="1"/>
          <p:nvPr/>
        </p:nvSpPr>
        <p:spPr>
          <a:xfrm>
            <a:off x="481631" y="5715270"/>
            <a:ext cx="4215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KITTI 15k, 640 x 352, uint8 depth map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749520EF-3E9B-45B5-B975-02E3F22D8BE7}"/>
              </a:ext>
            </a:extLst>
          </p:cNvPr>
          <p:cNvSpPr txBox="1"/>
          <p:nvPr/>
        </p:nvSpPr>
        <p:spPr>
          <a:xfrm>
            <a:off x="6348028" y="5715270"/>
            <a:ext cx="4215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GTA V 15k, 1280 x 720, uint8 depth map</a:t>
            </a:r>
          </a:p>
        </p:txBody>
      </p:sp>
      <p:pic>
        <p:nvPicPr>
          <p:cNvPr id="70" name="Grafik 69">
            <a:extLst>
              <a:ext uri="{FF2B5EF4-FFF2-40B4-BE49-F238E27FC236}">
                <a16:creationId xmlns:a16="http://schemas.microsoft.com/office/drawing/2014/main" id="{03FF56C4-7A96-4E0F-8850-04FCD33F65F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40746" y="4399869"/>
            <a:ext cx="2111527" cy="1187734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875CCC53-5362-4352-B583-57F567BB5AE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44421" y="1728751"/>
            <a:ext cx="2107881" cy="1185683"/>
          </a:xfrm>
          <a:prstGeom prst="rect">
            <a:avLst/>
          </a:prstGeom>
        </p:spPr>
      </p:pic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4D1CBA94-037C-4FCE-B2E4-0EC88C6E7F6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22539957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:a16="http://schemas.microsoft.com/office/drawing/2014/main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:a16="http://schemas.microsoft.com/office/drawing/2014/main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:a16="http://schemas.microsoft.com/office/drawing/2014/main" id="{5C49BB6D-6D92-4845-8DEA-9FE0F74964D2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 flipV="1">
            <a:off x="5619593" y="5130961"/>
            <a:ext cx="0" cy="2888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:a16="http://schemas.microsoft.com/office/drawing/2014/main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:a16="http://schemas.microsoft.com/office/drawing/2014/main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:a16="http://schemas.microsoft.com/office/drawing/2014/main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:a16="http://schemas.microsoft.com/office/drawing/2014/main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284CEB36-B10E-44AD-A31B-1F289425E9D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6203795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Loss functions:</a:t>
            </a:r>
          </a:p>
          <a:p>
            <a:r>
              <a:rPr lang="en-US" dirty="0"/>
              <a:t>Depth: </a:t>
            </a:r>
            <a:r>
              <a:rPr lang="en-US" b="1" dirty="0" err="1"/>
              <a:t>berHu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SSD: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EC777948-5F5C-4C7D-B740-64BF991C3E9B}"/>
                  </a:ext>
                </a:extLst>
              </p:cNvPr>
              <p:cNvSpPr txBox="1"/>
              <p:nvPr/>
            </p:nvSpPr>
            <p:spPr>
              <a:xfrm>
                <a:off x="935485" y="2477517"/>
                <a:ext cx="2800510" cy="523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,</a:t>
                </a:r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EC777948-5F5C-4C7D-B740-64BF991C3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485" y="2477517"/>
                <a:ext cx="2800510" cy="523861"/>
              </a:xfrm>
              <a:prstGeom prst="rect">
                <a:avLst/>
              </a:prstGeom>
              <a:blipFill>
                <a:blip r:embed="rId2"/>
                <a:stretch>
                  <a:fillRect t="-3488" r="-5652" b="-19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2817C89-E2EA-4740-990D-690C61F38C76}"/>
                  </a:ext>
                </a:extLst>
              </p:cNvPr>
              <p:cNvSpPr txBox="1"/>
              <p:nvPr/>
            </p:nvSpPr>
            <p:spPr>
              <a:xfrm>
                <a:off x="4440996" y="2179356"/>
                <a:ext cx="3492623" cy="1179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 </m:t>
                      </m:r>
                      <m:d>
                        <m:dPr>
                          <m:begChr m:val="{"/>
                          <m:endChr m:val="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≤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2817C89-E2EA-4740-990D-690C61F38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996" y="2179356"/>
                <a:ext cx="3492623" cy="11791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354BF5B-C007-42D3-83F3-FBF8355B4CCA}"/>
                  </a:ext>
                </a:extLst>
              </p:cNvPr>
              <p:cNvSpPr txBox="1"/>
              <p:nvPr/>
            </p:nvSpPr>
            <p:spPr>
              <a:xfrm>
                <a:off x="930323" y="3542295"/>
                <a:ext cx="10780836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𝑐𝑜𝑛𝑓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𝑙𝑜𝑐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=#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𝑚𝑎𝑡𝑐h𝑒𝑑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𝑑𝑒𝑓𝑎𝑢𝑙𝑡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354BF5B-C007-42D3-83F3-FBF8355B4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3542295"/>
                <a:ext cx="10780836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C8B6E5A1-6509-4639-8B87-E077A92552A2}"/>
                  </a:ext>
                </a:extLst>
              </p:cNvPr>
              <p:cNvSpPr txBox="1"/>
              <p:nvPr/>
            </p:nvSpPr>
            <p:spPr>
              <a:xfrm>
                <a:off x="930323" y="4233766"/>
                <a:ext cx="7539308" cy="1119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𝑙𝑜𝑐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𝑐𝑦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𝑠𝑚𝑜𝑜𝑡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C8B6E5A1-6509-4639-8B87-E077A9255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4233766"/>
                <a:ext cx="7539308" cy="11192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A1355C82-3CD1-468E-B702-290B42935D25}"/>
                  </a:ext>
                </a:extLst>
              </p:cNvPr>
              <p:cNvSpPr txBox="1"/>
              <p:nvPr/>
            </p:nvSpPr>
            <p:spPr>
              <a:xfrm>
                <a:off x="930323" y="5315600"/>
                <a:ext cx="6315062" cy="1080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𝑐𝑜𝑛𝑓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𝑁𝑒𝑔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A1355C82-3CD1-468E-B702-290B4293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5315600"/>
                <a:ext cx="6315062" cy="10806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FBFB7323-E00B-4AE3-8118-48852B5435C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1230897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DeepTLR+Conv</a:t>
            </a:r>
            <a:endParaRPr lang="en-US" dirty="0"/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r>
              <a:rPr lang="en-US" dirty="0"/>
              <a:t>Joint convolution depth prediction and object detection</a:t>
            </a:r>
          </a:p>
          <a:p>
            <a:r>
              <a:rPr lang="en-US" dirty="0"/>
              <a:t>Training with </a:t>
            </a:r>
            <a:r>
              <a:rPr lang="de-DE" dirty="0"/>
              <a:t>KITTI &amp; GTA V </a:t>
            </a:r>
            <a:r>
              <a:rPr lang="de-DE" dirty="0" err="1"/>
              <a:t>images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Learning from depth images for monocular object detection with convolutional neural networks</a:t>
            </a:r>
            <a:r>
              <a:rPr lang="de-DE" dirty="0"/>
              <a:t>, MA A. </a:t>
            </a:r>
            <a:r>
              <a:rPr lang="de-DE" dirty="0" err="1"/>
              <a:t>Lesi</a:t>
            </a:r>
            <a:endParaRPr lang="en-US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5FD97B23-B632-4602-9E0A-E8FF70CBC9A7}"/>
              </a:ext>
            </a:extLst>
          </p:cNvPr>
          <p:cNvGrpSpPr/>
          <p:nvPr/>
        </p:nvGrpSpPr>
        <p:grpSpPr>
          <a:xfrm>
            <a:off x="914400" y="5323859"/>
            <a:ext cx="6170574" cy="453715"/>
            <a:chOff x="914400" y="5323859"/>
            <a:chExt cx="6170574" cy="453715"/>
          </a:xfrm>
        </p:grpSpPr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CABDF6D8-277B-406E-A4A6-FDE2D7C73E38}"/>
                </a:ext>
              </a:extLst>
            </p:cNvPr>
            <p:cNvSpPr/>
            <p:nvPr/>
          </p:nvSpPr>
          <p:spPr>
            <a:xfrm rot="5400000">
              <a:off x="1512676" y="5035494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AFFD6341-BBD4-4E5E-B09A-28FC4712C6A8}"/>
                </a:ext>
              </a:extLst>
            </p:cNvPr>
            <p:cNvSpPr/>
            <p:nvPr/>
          </p:nvSpPr>
          <p:spPr>
            <a:xfrm rot="5400000">
              <a:off x="3129671" y="5031673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85D5CD32-B00C-45F4-ACEC-7F34B92CBE1B}"/>
                </a:ext>
              </a:extLst>
            </p:cNvPr>
            <p:cNvSpPr/>
            <p:nvPr/>
          </p:nvSpPr>
          <p:spPr>
            <a:xfrm rot="5400000">
              <a:off x="4713846" y="5031674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EA2B4EC6-8BE9-4ED3-AAE8-80949CBE5544}"/>
                </a:ext>
              </a:extLst>
            </p:cNvPr>
            <p:cNvSpPr txBox="1"/>
            <p:nvPr/>
          </p:nvSpPr>
          <p:spPr>
            <a:xfrm>
              <a:off x="914400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fc</a:t>
              </a:r>
            </a:p>
          </p:txBody>
        </p: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4AD428EE-CA10-434C-AAD0-E9AFF3055566}"/>
                </a:ext>
              </a:extLst>
            </p:cNvPr>
            <p:cNvSpPr txBox="1"/>
            <p:nvPr/>
          </p:nvSpPr>
          <p:spPr>
            <a:xfrm>
              <a:off x="2531604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/>
                <a:t>ReLu</a:t>
              </a:r>
              <a:endParaRPr lang="en-US" sz="1600" dirty="0"/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6A10DA20-77AB-43BF-ABE1-FA284CFED0C6}"/>
                </a:ext>
              </a:extLst>
            </p:cNvPr>
            <p:cNvSpPr txBox="1"/>
            <p:nvPr/>
          </p:nvSpPr>
          <p:spPr>
            <a:xfrm>
              <a:off x="4115780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Dropout</a:t>
              </a:r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ECE4C806-B5A0-4AF2-967F-A9EFDD830C97}"/>
                </a:ext>
              </a:extLst>
            </p:cNvPr>
            <p:cNvSpPr/>
            <p:nvPr/>
          </p:nvSpPr>
          <p:spPr>
            <a:xfrm rot="5400000">
              <a:off x="6342893" y="5031676"/>
              <a:ext cx="144015" cy="1340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A35D6227-F498-4E55-916E-E0F39B9E73CA}"/>
                </a:ext>
              </a:extLst>
            </p:cNvPr>
            <p:cNvSpPr txBox="1"/>
            <p:nvPr/>
          </p:nvSpPr>
          <p:spPr>
            <a:xfrm>
              <a:off x="5744827" y="5323861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Sigmoid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6AFDC72A-FAC8-47FC-9012-C716AB6A0F76}"/>
              </a:ext>
            </a:extLst>
          </p:cNvPr>
          <p:cNvGrpSpPr/>
          <p:nvPr/>
        </p:nvGrpSpPr>
        <p:grpSpPr>
          <a:xfrm>
            <a:off x="909656" y="2494642"/>
            <a:ext cx="10209718" cy="2474319"/>
            <a:chOff x="909656" y="2206296"/>
            <a:chExt cx="10209718" cy="2474319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E27968E3-20D8-4AC2-B6C1-2F99C9072E4D}"/>
                </a:ext>
              </a:extLst>
            </p:cNvPr>
            <p:cNvSpPr/>
            <p:nvPr/>
          </p:nvSpPr>
          <p:spPr>
            <a:xfrm>
              <a:off x="909656" y="2206296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 Extraction</a:t>
              </a:r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9C0AF3E4-729E-484E-87C0-EEAAC06CF64E}"/>
                </a:ext>
              </a:extLst>
            </p:cNvPr>
            <p:cNvSpPr/>
            <p:nvPr/>
          </p:nvSpPr>
          <p:spPr>
            <a:xfrm>
              <a:off x="6523749" y="2206296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 </a:t>
              </a:r>
              <a:r>
                <a:rPr lang="en-US" dirty="0" err="1"/>
                <a:t>Classific</a:t>
              </a:r>
              <a:r>
                <a:rPr lang="en-US" dirty="0"/>
                <a:t>.</a:t>
              </a:r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377E089A-6F70-41AA-8F41-586C94FE04CE}"/>
                </a:ext>
              </a:extLst>
            </p:cNvPr>
            <p:cNvSpPr/>
            <p:nvPr/>
          </p:nvSpPr>
          <p:spPr>
            <a:xfrm>
              <a:off x="3250763" y="3335751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E54EDC41-F570-4990-8C6E-CF976F237953}"/>
                </a:ext>
              </a:extLst>
            </p:cNvPr>
            <p:cNvSpPr/>
            <p:nvPr/>
          </p:nvSpPr>
          <p:spPr>
            <a:xfrm>
              <a:off x="3901900" y="3335751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9F1D8EF9-611A-40D3-84DA-B88A08221861}"/>
                </a:ext>
              </a:extLst>
            </p:cNvPr>
            <p:cNvSpPr/>
            <p:nvPr/>
          </p:nvSpPr>
          <p:spPr>
            <a:xfrm>
              <a:off x="4555250" y="3335751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92140942-798E-4EC5-A006-80578111E11B}"/>
                </a:ext>
              </a:extLst>
            </p:cNvPr>
            <p:cNvCxnSpPr>
              <a:stCxn id="33" idx="3"/>
              <a:endCxn id="42" idx="1"/>
            </p:cNvCxnSpPr>
            <p:nvPr/>
          </p:nvCxnSpPr>
          <p:spPr>
            <a:xfrm>
              <a:off x="2742884" y="2998384"/>
              <a:ext cx="3780865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82D6F32B-496C-4661-AEC9-D1B6C477A51B}"/>
                </a:ext>
              </a:extLst>
            </p:cNvPr>
            <p:cNvCxnSpPr>
              <a:cxnSpLocks/>
            </p:cNvCxnSpPr>
            <p:nvPr/>
          </p:nvCxnSpPr>
          <p:spPr>
            <a:xfrm>
              <a:off x="272870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9A78AC82-23A0-42F5-9776-D4333581959C}"/>
                </a:ext>
              </a:extLst>
            </p:cNvPr>
            <p:cNvCxnSpPr>
              <a:cxnSpLocks/>
            </p:cNvCxnSpPr>
            <p:nvPr/>
          </p:nvCxnSpPr>
          <p:spPr>
            <a:xfrm>
              <a:off x="3394778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23402736-BD6B-4BB0-8B07-A301F2EDF60C}"/>
                </a:ext>
              </a:extLst>
            </p:cNvPr>
            <p:cNvCxnSpPr>
              <a:cxnSpLocks/>
            </p:cNvCxnSpPr>
            <p:nvPr/>
          </p:nvCxnSpPr>
          <p:spPr>
            <a:xfrm>
              <a:off x="4045914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B7A6931C-1E52-48A7-992C-307F38691FF6}"/>
                </a:ext>
              </a:extLst>
            </p:cNvPr>
            <p:cNvCxnSpPr>
              <a:cxnSpLocks/>
              <a:stCxn id="42" idx="3"/>
              <a:endCxn id="68" idx="1"/>
            </p:cNvCxnSpPr>
            <p:nvPr/>
          </p:nvCxnSpPr>
          <p:spPr>
            <a:xfrm>
              <a:off x="8356977" y="2998384"/>
              <a:ext cx="929169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417AC602-0AA5-4200-B1FC-CDDD024D0B50}"/>
                </a:ext>
              </a:extLst>
            </p:cNvPr>
            <p:cNvCxnSpPr>
              <a:cxnSpLocks/>
            </p:cNvCxnSpPr>
            <p:nvPr/>
          </p:nvCxnSpPr>
          <p:spPr>
            <a:xfrm>
              <a:off x="469926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38A41A1A-711A-4328-8ABD-B1EC50F9ED5A}"/>
                </a:ext>
              </a:extLst>
            </p:cNvPr>
            <p:cNvSpPr/>
            <p:nvPr/>
          </p:nvSpPr>
          <p:spPr>
            <a:xfrm>
              <a:off x="9286146" y="2206296"/>
              <a:ext cx="1833228" cy="15841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Class &amp; BB Regression</a:t>
              </a: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E43416C0-2225-4B35-A3DC-5C4CC7F9C1F4}"/>
                </a:ext>
              </a:extLst>
            </p:cNvPr>
            <p:cNvSpPr/>
            <p:nvPr/>
          </p:nvSpPr>
          <p:spPr>
            <a:xfrm>
              <a:off x="5857227" y="3335751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1C05F20C-5D04-4179-A24F-D99D3E6322B6}"/>
                </a:ext>
              </a:extLst>
            </p:cNvPr>
            <p:cNvCxnSpPr>
              <a:cxnSpLocks/>
            </p:cNvCxnSpPr>
            <p:nvPr/>
          </p:nvCxnSpPr>
          <p:spPr>
            <a:xfrm>
              <a:off x="535261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6EF4F31F-CCC4-437A-947B-FFBD1E5C19ED}"/>
                </a:ext>
              </a:extLst>
            </p:cNvPr>
            <p:cNvSpPr/>
            <p:nvPr/>
          </p:nvSpPr>
          <p:spPr>
            <a:xfrm>
              <a:off x="5208600" y="3340469"/>
              <a:ext cx="144015" cy="1340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Gerade Verbindung mit Pfeil 81">
              <a:extLst>
                <a:ext uri="{FF2B5EF4-FFF2-40B4-BE49-F238E27FC236}">
                  <a16:creationId xmlns:a16="http://schemas.microsoft.com/office/drawing/2014/main" id="{09F728AE-AFCC-4F87-82E9-4E5CBE3C329F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42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feld 82">
            <a:extLst>
              <a:ext uri="{FF2B5EF4-FFF2-40B4-BE49-F238E27FC236}">
                <a16:creationId xmlns:a16="http://schemas.microsoft.com/office/drawing/2014/main" id="{99FDE559-27BD-49AB-B8D6-ADBFAEC59673}"/>
              </a:ext>
            </a:extLst>
          </p:cNvPr>
          <p:cNvSpPr txBox="1"/>
          <p:nvPr/>
        </p:nvSpPr>
        <p:spPr>
          <a:xfrm>
            <a:off x="1084727" y="4097265"/>
            <a:ext cx="1340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640x352x3</a:t>
            </a:r>
          </a:p>
        </p:txBody>
      </p:sp>
      <p:sp>
        <p:nvSpPr>
          <p:cNvPr id="37" name="Textplatzhalter 10">
            <a:extLst>
              <a:ext uri="{FF2B5EF4-FFF2-40B4-BE49-F238E27FC236}">
                <a16:creationId xmlns:a16="http://schemas.microsoft.com/office/drawing/2014/main" id="{C3B6E0A4-F840-4791-98A2-9C1EEA0147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E2D295A-0E3D-416D-9BA4-765CD33FC377}"/>
              </a:ext>
            </a:extLst>
          </p:cNvPr>
          <p:cNvSpPr txBox="1"/>
          <p:nvPr/>
        </p:nvSpPr>
        <p:spPr>
          <a:xfrm>
            <a:off x="1372329" y="2179997"/>
            <a:ext cx="90788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de-DE" sz="1600" dirty="0" err="1"/>
              <a:t>AlexNet</a:t>
            </a:r>
            <a:endParaRPr lang="de-DE" sz="1800" dirty="0"/>
          </a:p>
        </p:txBody>
      </p:sp>
      <p:sp>
        <p:nvSpPr>
          <p:cNvPr id="38" name="Textplatzhalter 2">
            <a:extLst>
              <a:ext uri="{FF2B5EF4-FFF2-40B4-BE49-F238E27FC236}">
                <a16:creationId xmlns:a16="http://schemas.microsoft.com/office/drawing/2014/main" id="{A317DA0B-A039-4872-9E4D-C1DD4754E95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1430462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25" name="Shape 825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594" marR="0" lvl="0" indent="-22859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/>
              <a:t>Accomplished tasks</a:t>
            </a:r>
            <a:r>
              <a:rPr lang="en-US"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endParaRPr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Caffe running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processing &amp; augmentation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LMDB creation </a:t>
            </a:r>
            <a:endParaRPr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/>
              <a:t>T</a:t>
            </a: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raining on KITTI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/>
              <a:t>Training on GTAV</a:t>
            </a:r>
            <a:endParaRPr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/>
              <a:t>Training on mixed KITTI and GTAV</a:t>
            </a:r>
            <a:endParaRPr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Using code from M. Weber and A. Lesi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No modifications on framework planned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Speed: 20 – 45 ms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27" name="Shape 827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28" name="Shape 8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191683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Shape 8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2333115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Shape 8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2714027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Shape 8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3503777"/>
            <a:ext cx="231789" cy="2317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2" name="Shape 832"/>
          <p:cNvGrpSpPr/>
          <p:nvPr/>
        </p:nvGrpSpPr>
        <p:grpSpPr>
          <a:xfrm>
            <a:off x="1055446" y="5104425"/>
            <a:ext cx="231794" cy="231794"/>
            <a:chOff x="1739516" y="4869160"/>
            <a:chExt cx="432048" cy="432048"/>
          </a:xfrm>
        </p:grpSpPr>
        <p:sp>
          <p:nvSpPr>
            <p:cNvPr id="833" name="Shape 833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34" name="Shape 834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grpSp>
        <p:nvGrpSpPr>
          <p:cNvPr id="835" name="Shape 835"/>
          <p:cNvGrpSpPr/>
          <p:nvPr/>
        </p:nvGrpSpPr>
        <p:grpSpPr>
          <a:xfrm>
            <a:off x="1055458" y="5485344"/>
            <a:ext cx="231794" cy="231794"/>
            <a:chOff x="1739516" y="4869160"/>
            <a:chExt cx="432048" cy="432048"/>
          </a:xfrm>
        </p:grpSpPr>
        <p:sp>
          <p:nvSpPr>
            <p:cNvPr id="836" name="Shape 836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37" name="Shape 837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pic>
        <p:nvPicPr>
          <p:cNvPr id="838" name="Shape 838"/>
          <p:cNvPicPr preferRelativeResize="0"/>
          <p:nvPr/>
        </p:nvPicPr>
        <p:blipFill rotWithShape="1">
          <a:blip r:embed="rId4">
            <a:alphaModFix/>
          </a:blip>
          <a:srcRect l="188" t="32021" r="-188" b="31381"/>
          <a:stretch/>
        </p:blipFill>
        <p:spPr>
          <a:xfrm>
            <a:off x="7788188" y="1554485"/>
            <a:ext cx="1980219" cy="724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Shape 8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32331" y="2391749"/>
            <a:ext cx="3230824" cy="3575529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Shape 840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841" name="Shape 841"/>
          <p:cNvGrpSpPr/>
          <p:nvPr/>
        </p:nvGrpSpPr>
        <p:grpSpPr>
          <a:xfrm>
            <a:off x="1055446" y="5899494"/>
            <a:ext cx="231794" cy="231794"/>
            <a:chOff x="1739516" y="4869160"/>
            <a:chExt cx="432048" cy="432048"/>
          </a:xfrm>
        </p:grpSpPr>
        <p:sp>
          <p:nvSpPr>
            <p:cNvPr id="842" name="Shape 842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43" name="Shape 843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sp>
        <p:nvSpPr>
          <p:cNvPr id="844" name="Shape 844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45" name="Shape 8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51" y="310890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Shape 8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51" y="3947327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Shape 8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51" y="4320002"/>
            <a:ext cx="231789" cy="2317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9736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3" name="Shape 853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593" marR="0" lvl="0" indent="-228593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/>
              <a:t>Loss during training</a:t>
            </a:r>
            <a:r>
              <a:rPr lang="en-US"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endParaRPr sz="20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Shape 85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6" name="Shape 85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7" name="Shape 857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58" name="Shape 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750" y="1793375"/>
            <a:ext cx="3996925" cy="2997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Shape 8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7700" y="1793350"/>
            <a:ext cx="3921475" cy="294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Shape 8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4876" y="1793376"/>
            <a:ext cx="3996925" cy="299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3282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DeepTLR+Conv</a:t>
            </a:r>
            <a:endParaRPr sz="28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66" name="Shape 866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593" marR="0" lvl="0" indent="-228593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dirty="0"/>
              <a:t>Current results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 Depth map</a:t>
            </a:r>
            <a:r>
              <a:rPr lang="en-US" dirty="0"/>
              <a:t> prediction</a:t>
            </a: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8" name="Shape 868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69" name="Shape 869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70" name="Shape 870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7" name="Shape 871">
            <a:extLst>
              <a:ext uri="{FF2B5EF4-FFF2-40B4-BE49-F238E27FC236}">
                <a16:creationId xmlns:a16="http://schemas.microsoft.com/office/drawing/2014/main" id="{3B798045-2543-4596-8C12-4E327C16B16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9775" y="1637276"/>
            <a:ext cx="3945128" cy="21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872">
            <a:extLst>
              <a:ext uri="{FF2B5EF4-FFF2-40B4-BE49-F238E27FC236}">
                <a16:creationId xmlns:a16="http://schemas.microsoft.com/office/drawing/2014/main" id="{C1007EF0-D57D-4FD1-9D93-E450ABE2D1F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4650" y="3842675"/>
            <a:ext cx="4466773" cy="245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873">
            <a:extLst>
              <a:ext uri="{FF2B5EF4-FFF2-40B4-BE49-F238E27FC236}">
                <a16:creationId xmlns:a16="http://schemas.microsoft.com/office/drawing/2014/main" id="{4A12F0B0-8AF3-4790-8255-430279315A2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1925" y="1607926"/>
            <a:ext cx="4097899" cy="219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874">
            <a:extLst>
              <a:ext uri="{FF2B5EF4-FFF2-40B4-BE49-F238E27FC236}">
                <a16:creationId xmlns:a16="http://schemas.microsoft.com/office/drawing/2014/main" id="{9D8654C3-2C03-4F73-9E89-C4495D259969}"/>
              </a:ext>
            </a:extLst>
          </p:cNvPr>
          <p:cNvSpPr txBox="1"/>
          <p:nvPr/>
        </p:nvSpPr>
        <p:spPr>
          <a:xfrm>
            <a:off x="5392175" y="2259825"/>
            <a:ext cx="763500" cy="8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274E13"/>
                </a:solidFill>
              </a:rPr>
              <a:t>+</a:t>
            </a:r>
            <a:endParaRPr sz="7200">
              <a:solidFill>
                <a:srgbClr val="274E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976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76" name="Shape 876"/>
          <p:cNvSpPr txBox="1">
            <a:spLocks noGrp="1"/>
          </p:cNvSpPr>
          <p:nvPr>
            <p:ph type="body" idx="1"/>
          </p:nvPr>
        </p:nvSpPr>
        <p:spPr>
          <a:xfrm>
            <a:off x="61425" y="1242175"/>
            <a:ext cx="11939100" cy="50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2993" marR="0" lvl="0" indent="-228593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/>
              <a:t>Current results</a:t>
            </a:r>
            <a:r>
              <a:rPr lang="en-US"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r>
              <a:rPr lang="en-US"/>
              <a:t> Model trained on GTAV</a:t>
            </a:r>
            <a:endParaRPr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Shape 878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79" name="Shape 879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80" name="Shape 880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81" name="Shape 881"/>
          <p:cNvPicPr preferRelativeResize="0"/>
          <p:nvPr/>
        </p:nvPicPr>
        <p:blipFill rotWithShape="1">
          <a:blip r:embed="rId3">
            <a:alphaModFix/>
          </a:blip>
          <a:srcRect l="10234" t="31008" r="8537" b="30074"/>
          <a:stretch/>
        </p:blipFill>
        <p:spPr>
          <a:xfrm>
            <a:off x="61425" y="1865675"/>
            <a:ext cx="8017752" cy="22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Shape 882"/>
          <p:cNvPicPr preferRelativeResize="0"/>
          <p:nvPr/>
        </p:nvPicPr>
        <p:blipFill rotWithShape="1">
          <a:blip r:embed="rId4">
            <a:alphaModFix/>
          </a:blip>
          <a:srcRect l="9098" t="20611" r="13859" b="17210"/>
          <a:stretch/>
        </p:blipFill>
        <p:spPr>
          <a:xfrm>
            <a:off x="8515925" y="2020063"/>
            <a:ext cx="3033400" cy="197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Shape 883"/>
          <p:cNvPicPr preferRelativeResize="0"/>
          <p:nvPr/>
        </p:nvPicPr>
        <p:blipFill rotWithShape="1">
          <a:blip r:embed="rId5">
            <a:alphaModFix/>
          </a:blip>
          <a:srcRect l="10130" t="30775" r="8957" b="30308"/>
          <a:stretch/>
        </p:blipFill>
        <p:spPr>
          <a:xfrm>
            <a:off x="61425" y="4367325"/>
            <a:ext cx="7857173" cy="22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Shape 884"/>
          <p:cNvPicPr preferRelativeResize="0"/>
          <p:nvPr/>
        </p:nvPicPr>
        <p:blipFill rotWithShape="1">
          <a:blip r:embed="rId6">
            <a:alphaModFix/>
          </a:blip>
          <a:srcRect l="8892" t="19577" r="13509" b="22639"/>
          <a:stretch/>
        </p:blipFill>
        <p:spPr>
          <a:xfrm>
            <a:off x="8556350" y="4367325"/>
            <a:ext cx="3033400" cy="21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Shape 885"/>
          <p:cNvSpPr txBox="1"/>
          <p:nvPr/>
        </p:nvSpPr>
        <p:spPr>
          <a:xfrm>
            <a:off x="3027625" y="4045213"/>
            <a:ext cx="41973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on KITTI instance</a:t>
            </a:r>
            <a:endParaRPr/>
          </a:p>
        </p:txBody>
      </p:sp>
      <p:sp>
        <p:nvSpPr>
          <p:cNvPr id="886" name="Shape 886"/>
          <p:cNvSpPr txBox="1"/>
          <p:nvPr/>
        </p:nvSpPr>
        <p:spPr>
          <a:xfrm>
            <a:off x="2854825" y="1529275"/>
            <a:ext cx="45429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on GTAV instance			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20571241"/>
      </p:ext>
    </p:extLst>
  </p:cSld>
  <p:clrMapOvr>
    <a:masterClrMapping/>
  </p:clrMapOvr>
</p:sld>
</file>

<file path=ppt/theme/theme1.xml><?xml version="1.0" encoding="utf-8"?>
<a:theme xmlns:a="http://schemas.openxmlformats.org/drawingml/2006/main" name="Carbon - 16x9">
  <a:themeElements>
    <a:clrScheme name="i9_Storm Dark">
      <a:dk1>
        <a:srgbClr val="FFFFFF"/>
      </a:dk1>
      <a:lt1>
        <a:srgbClr val="2B2B2D"/>
      </a:lt1>
      <a:dk2>
        <a:srgbClr val="387390"/>
      </a:dk2>
      <a:lt2>
        <a:srgbClr val="46768C"/>
      </a:lt2>
      <a:accent1>
        <a:srgbClr val="97AEA0"/>
      </a:accent1>
      <a:accent2>
        <a:srgbClr val="7D9892"/>
      </a:accent2>
      <a:accent3>
        <a:srgbClr val="688687"/>
      </a:accent3>
      <a:accent4>
        <a:srgbClr val="5C818A"/>
      </a:accent4>
      <a:accent5>
        <a:srgbClr val="567C8A"/>
      </a:accent5>
      <a:accent6>
        <a:srgbClr val="4E798C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i9_Storm">
      <a:dk1>
        <a:srgbClr val="57565A"/>
      </a:dk1>
      <a:lt1>
        <a:sysClr val="window" lastClr="FFFFFF"/>
      </a:lt1>
      <a:dk2>
        <a:srgbClr val="193441"/>
      </a:dk2>
      <a:lt2>
        <a:srgbClr val="2C4A58"/>
      </a:lt2>
      <a:accent1>
        <a:srgbClr val="97AEA0"/>
      </a:accent1>
      <a:accent2>
        <a:srgbClr val="7D9892"/>
      </a:accent2>
      <a:accent3>
        <a:srgbClr val="688687"/>
      </a:accent3>
      <a:accent4>
        <a:srgbClr val="53737B"/>
      </a:accent4>
      <a:accent5>
        <a:srgbClr val="496A75"/>
      </a:accent5>
      <a:accent6>
        <a:srgbClr val="3E606F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2138</Words>
  <Application>Microsoft Office PowerPoint</Application>
  <PresentationFormat>Breitbild</PresentationFormat>
  <Paragraphs>428</Paragraphs>
  <Slides>41</Slides>
  <Notes>22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41</vt:i4>
      </vt:variant>
    </vt:vector>
  </HeadingPairs>
  <TitlesOfParts>
    <vt:vector size="51" baseType="lpstr">
      <vt:lpstr>Arial</vt:lpstr>
      <vt:lpstr>Calibri</vt:lpstr>
      <vt:lpstr>Cambria Math</vt:lpstr>
      <vt:lpstr>Helvetica</vt:lpstr>
      <vt:lpstr>Open Sans</vt:lpstr>
      <vt:lpstr>Open Sans Light</vt:lpstr>
      <vt:lpstr>Roboto Light</vt:lpstr>
      <vt:lpstr>Wingdings</vt:lpstr>
      <vt:lpstr>Carbon - 16x9</vt:lpstr>
      <vt:lpstr>2_Office Theme</vt:lpstr>
      <vt:lpstr>Lab Course Cognitive Systems: Depth &amp; Bounding Box Prediction</vt:lpstr>
      <vt:lpstr>PowerPoint-Präsentation</vt:lpstr>
      <vt:lpstr>1. Motivation</vt:lpstr>
      <vt:lpstr>1. Motivation</vt:lpstr>
      <vt:lpstr>2. DeepTLR+Conv</vt:lpstr>
      <vt:lpstr>2. DeepTLR+Conv</vt:lpstr>
      <vt:lpstr>2. DeepTLR+Conv</vt:lpstr>
      <vt:lpstr>2. DeepTLR+Conv</vt:lpstr>
      <vt:lpstr>2. DeepTLR+Conv</vt:lpstr>
      <vt:lpstr>2. DeepTLR+Conv</vt:lpstr>
      <vt:lpstr>2. DeepTLR+Conv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4. FCN-DSSD</vt:lpstr>
      <vt:lpstr>4. FCN-DSSD</vt:lpstr>
      <vt:lpstr>4. FCN-DSSD</vt:lpstr>
      <vt:lpstr>4. FCN-DSSD</vt:lpstr>
      <vt:lpstr>5. Evaluation</vt:lpstr>
      <vt:lpstr>5. Evaluation</vt:lpstr>
      <vt:lpstr>5. Evaluation</vt:lpstr>
      <vt:lpstr>5. Evaluation</vt:lpstr>
      <vt:lpstr>5. Evaluation</vt:lpstr>
      <vt:lpstr>6. Future Work</vt:lpstr>
      <vt:lpstr>6. Future Work</vt:lpstr>
      <vt:lpstr>PowerPoint-Präsentation</vt:lpstr>
      <vt:lpstr>PowerPoint-Präsentation</vt:lpstr>
      <vt:lpstr>3. FCRN-SSD</vt:lpstr>
      <vt:lpstr>4. FCN-DSSD</vt:lpstr>
      <vt:lpstr>4. FCN-DSSD</vt:lpstr>
      <vt:lpstr>4. FCN-DSSD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Exec (youexec.com) Pitch Deck</dc:title>
  <dc:creator>You Exec (youexec.com)</dc:creator>
  <cp:lastModifiedBy>Cuky</cp:lastModifiedBy>
  <cp:revision>1672</cp:revision>
  <dcterms:created xsi:type="dcterms:W3CDTF">2014-10-08T23:03:32Z</dcterms:created>
  <dcterms:modified xsi:type="dcterms:W3CDTF">2018-03-20T13:35:36Z</dcterms:modified>
</cp:coreProperties>
</file>